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5"/>
  </p:sldMasterIdLst>
  <p:notesMasterIdLst>
    <p:notesMasterId r:id="rId33"/>
  </p:notesMasterIdLst>
  <p:sldIdLst>
    <p:sldId id="256" r:id="rId6"/>
    <p:sldId id="260" r:id="rId7"/>
    <p:sldId id="257" r:id="rId8"/>
    <p:sldId id="1617" r:id="rId9"/>
    <p:sldId id="1635" r:id="rId10"/>
    <p:sldId id="1660" r:id="rId11"/>
    <p:sldId id="1662" r:id="rId12"/>
    <p:sldId id="1634" r:id="rId13"/>
    <p:sldId id="1663" r:id="rId14"/>
    <p:sldId id="1664" r:id="rId15"/>
    <p:sldId id="1665" r:id="rId16"/>
    <p:sldId id="1666" r:id="rId17"/>
    <p:sldId id="1671" r:id="rId18"/>
    <p:sldId id="1674" r:id="rId19"/>
    <p:sldId id="1675" r:id="rId20"/>
    <p:sldId id="1676" r:id="rId21"/>
    <p:sldId id="1677" r:id="rId22"/>
    <p:sldId id="1678" r:id="rId23"/>
    <p:sldId id="1673" r:id="rId24"/>
    <p:sldId id="1679" r:id="rId25"/>
    <p:sldId id="1681" r:id="rId26"/>
    <p:sldId id="1682" r:id="rId27"/>
    <p:sldId id="1667" r:id="rId28"/>
    <p:sldId id="1631" r:id="rId29"/>
    <p:sldId id="269" r:id="rId30"/>
    <p:sldId id="1669" r:id="rId31"/>
    <p:sldId id="167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4" userDrawn="1">
          <p15:clr>
            <a:srgbClr val="A4A3A4"/>
          </p15:clr>
        </p15:guide>
        <p15:guide id="2" pos="3840" userDrawn="1">
          <p15:clr>
            <a:srgbClr val="A4A3A4"/>
          </p15:clr>
        </p15:guide>
        <p15:guide id="3" pos="513" userDrawn="1">
          <p15:clr>
            <a:srgbClr val="A4A3A4"/>
          </p15:clr>
        </p15:guide>
        <p15:guide id="4" orient="horz" pos="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61" autoAdjust="0"/>
    <p:restoredTop sz="93699" autoAdjust="0"/>
  </p:normalViewPr>
  <p:slideViewPr>
    <p:cSldViewPr snapToGrid="0" showGuides="1">
      <p:cViewPr varScale="1">
        <p:scale>
          <a:sx n="114" d="100"/>
          <a:sy n="114" d="100"/>
        </p:scale>
        <p:origin x="528" y="184"/>
      </p:cViewPr>
      <p:guideLst>
        <p:guide orient="horz" pos="2364"/>
        <p:guide pos="3840"/>
        <p:guide pos="513"/>
        <p:guide orient="horz" pos="14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Martens" userId="35ccf0d4-9e71-4d15-bebb-7c78661c64b3" providerId="ADAL" clId="{FCAFCFF4-22FB-4EE8-9D09-5BB8AD6F4617}"/>
    <pc:docChg chg="undo custSel addSld delSld modSld sldOrd">
      <pc:chgData name="Thomas Martens" userId="35ccf0d4-9e71-4d15-bebb-7c78661c64b3" providerId="ADAL" clId="{FCAFCFF4-22FB-4EE8-9D09-5BB8AD6F4617}" dt="2023-01-12T21:25:26.223" v="3764" actId="20577"/>
      <pc:docMkLst>
        <pc:docMk/>
      </pc:docMkLst>
      <pc:sldChg chg="modSp mod">
        <pc:chgData name="Thomas Martens" userId="35ccf0d4-9e71-4d15-bebb-7c78661c64b3" providerId="ADAL" clId="{FCAFCFF4-22FB-4EE8-9D09-5BB8AD6F4617}" dt="2023-01-05T11:30:30.235" v="102" actId="20577"/>
        <pc:sldMkLst>
          <pc:docMk/>
          <pc:sldMk cId="3211801971" sldId="256"/>
        </pc:sldMkLst>
      </pc:sldChg>
      <pc:sldChg chg="modSp">
        <pc:chgData name="Thomas Martens" userId="35ccf0d4-9e71-4d15-bebb-7c78661c64b3" providerId="ADAL" clId="{FCAFCFF4-22FB-4EE8-9D09-5BB8AD6F4617}" dt="2023-01-12T19:55:22.307" v="2919" actId="20577"/>
        <pc:sldMkLst>
          <pc:docMk/>
          <pc:sldMk cId="3712875727" sldId="1631"/>
        </pc:sldMkLst>
      </pc:sldChg>
      <pc:sldChg chg="modSp del mod">
        <pc:chgData name="Thomas Martens" userId="35ccf0d4-9e71-4d15-bebb-7c78661c64b3" providerId="ADAL" clId="{FCAFCFF4-22FB-4EE8-9D09-5BB8AD6F4617}" dt="2023-01-12T20:29:24.297" v="2998" actId="2696"/>
        <pc:sldMkLst>
          <pc:docMk/>
          <pc:sldMk cId="1393556170" sldId="1661"/>
        </pc:sldMkLst>
      </pc:sldChg>
      <pc:sldChg chg="modSp mod">
        <pc:chgData name="Thomas Martens" userId="35ccf0d4-9e71-4d15-bebb-7c78661c64b3" providerId="ADAL" clId="{FCAFCFF4-22FB-4EE8-9D09-5BB8AD6F4617}" dt="2023-01-12T20:07:09.003" v="2934" actId="20577"/>
        <pc:sldMkLst>
          <pc:docMk/>
          <pc:sldMk cId="1916137898" sldId="1663"/>
        </pc:sldMkLst>
      </pc:sldChg>
      <pc:sldChg chg="modSp mod">
        <pc:chgData name="Thomas Martens" userId="35ccf0d4-9e71-4d15-bebb-7c78661c64b3" providerId="ADAL" clId="{FCAFCFF4-22FB-4EE8-9D09-5BB8AD6F4617}" dt="2023-01-12T20:08:04.037" v="2939" actId="20577"/>
        <pc:sldMkLst>
          <pc:docMk/>
          <pc:sldMk cId="1830094006" sldId="1667"/>
        </pc:sldMkLst>
      </pc:sldChg>
      <pc:sldChg chg="modSp new del mod">
        <pc:chgData name="Thomas Martens" userId="35ccf0d4-9e71-4d15-bebb-7c78661c64b3" providerId="ADAL" clId="{FCAFCFF4-22FB-4EE8-9D09-5BB8AD6F4617}" dt="2023-01-12T19:55:27.282" v="2920" actId="47"/>
        <pc:sldMkLst>
          <pc:docMk/>
          <pc:sldMk cId="4239899240" sldId="1668"/>
        </pc:sldMkLst>
      </pc:sldChg>
      <pc:sldChg chg="add">
        <pc:chgData name="Thomas Martens" userId="35ccf0d4-9e71-4d15-bebb-7c78661c64b3" providerId="ADAL" clId="{FCAFCFF4-22FB-4EE8-9D09-5BB8AD6F4617}" dt="2023-01-12T20:05:05.594" v="2931"/>
        <pc:sldMkLst>
          <pc:docMk/>
          <pc:sldMk cId="6880289" sldId="1669"/>
        </pc:sldMkLst>
      </pc:sldChg>
      <pc:sldChg chg="modSp new del mod">
        <pc:chgData name="Thomas Martens" userId="35ccf0d4-9e71-4d15-bebb-7c78661c64b3" providerId="ADAL" clId="{FCAFCFF4-22FB-4EE8-9D09-5BB8AD6F4617}" dt="2023-01-12T20:05:01.290" v="2930" actId="2696"/>
        <pc:sldMkLst>
          <pc:docMk/>
          <pc:sldMk cId="3151453023" sldId="1669"/>
        </pc:sldMkLst>
      </pc:sldChg>
      <pc:sldChg chg="modSp new del mod">
        <pc:chgData name="Thomas Martens" userId="35ccf0d4-9e71-4d15-bebb-7c78661c64b3" providerId="ADAL" clId="{FCAFCFF4-22FB-4EE8-9D09-5BB8AD6F4617}" dt="2023-01-12T20:05:15.379" v="2932" actId="2696"/>
        <pc:sldMkLst>
          <pc:docMk/>
          <pc:sldMk cId="226132584" sldId="1670"/>
        </pc:sldMkLst>
      </pc:sldChg>
      <pc:sldChg chg="delSp modSp add mod">
        <pc:chgData name="Thomas Martens" userId="35ccf0d4-9e71-4d15-bebb-7c78661c64b3" providerId="ADAL" clId="{FCAFCFF4-22FB-4EE8-9D09-5BB8AD6F4617}" dt="2023-01-12T19:05:40.360" v="983" actId="20577"/>
        <pc:sldMkLst>
          <pc:docMk/>
          <pc:sldMk cId="1084274531" sldId="1671"/>
        </pc:sldMkLst>
      </pc:sldChg>
      <pc:sldChg chg="addSp delSp modSp add mod ord">
        <pc:chgData name="Thomas Martens" userId="35ccf0d4-9e71-4d15-bebb-7c78661c64b3" providerId="ADAL" clId="{FCAFCFF4-22FB-4EE8-9D09-5BB8AD6F4617}" dt="2023-01-12T20:04:45.295" v="2929"/>
        <pc:sldMkLst>
          <pc:docMk/>
          <pc:sldMk cId="2523787481" sldId="1672"/>
        </pc:sldMkLst>
      </pc:sldChg>
      <pc:sldChg chg="addSp delSp modSp add mod ord">
        <pc:chgData name="Thomas Martens" userId="35ccf0d4-9e71-4d15-bebb-7c78661c64b3" providerId="ADAL" clId="{FCAFCFF4-22FB-4EE8-9D09-5BB8AD6F4617}" dt="2023-01-12T20:04:32.489" v="2927" actId="14100"/>
        <pc:sldMkLst>
          <pc:docMk/>
          <pc:sldMk cId="1918122234" sldId="1673"/>
        </pc:sldMkLst>
      </pc:sldChg>
      <pc:sldChg chg="addSp delSp modSp add mod modAnim">
        <pc:chgData name="Thomas Martens" userId="35ccf0d4-9e71-4d15-bebb-7c78661c64b3" providerId="ADAL" clId="{FCAFCFF4-22FB-4EE8-9D09-5BB8AD6F4617}" dt="2023-01-12T19:27:28.251" v="1528"/>
        <pc:sldMkLst>
          <pc:docMk/>
          <pc:sldMk cId="344716670" sldId="1674"/>
        </pc:sldMkLst>
      </pc:sldChg>
      <pc:sldChg chg="addSp delSp modSp add mod delAnim">
        <pc:chgData name="Thomas Martens" userId="35ccf0d4-9e71-4d15-bebb-7c78661c64b3" providerId="ADAL" clId="{FCAFCFF4-22FB-4EE8-9D09-5BB8AD6F4617}" dt="2023-01-12T19:39:40.408" v="1972" actId="20577"/>
        <pc:sldMkLst>
          <pc:docMk/>
          <pc:sldMk cId="4006182864" sldId="1675"/>
        </pc:sldMkLst>
      </pc:sldChg>
      <pc:sldChg chg="modSp add mod">
        <pc:chgData name="Thomas Martens" userId="35ccf0d4-9e71-4d15-bebb-7c78661c64b3" providerId="ADAL" clId="{FCAFCFF4-22FB-4EE8-9D09-5BB8AD6F4617}" dt="2023-01-12T19:45:06.044" v="2092"/>
        <pc:sldMkLst>
          <pc:docMk/>
          <pc:sldMk cId="3467137077" sldId="1676"/>
        </pc:sldMkLst>
      </pc:sldChg>
      <pc:sldChg chg="modSp add mod">
        <pc:chgData name="Thomas Martens" userId="35ccf0d4-9e71-4d15-bebb-7c78661c64b3" providerId="ADAL" clId="{FCAFCFF4-22FB-4EE8-9D09-5BB8AD6F4617}" dt="2023-01-12T19:50:47.250" v="2554" actId="20577"/>
        <pc:sldMkLst>
          <pc:docMk/>
          <pc:sldMk cId="903667178" sldId="1677"/>
        </pc:sldMkLst>
      </pc:sldChg>
      <pc:sldChg chg="modSp add mod">
        <pc:chgData name="Thomas Martens" userId="35ccf0d4-9e71-4d15-bebb-7c78661c64b3" providerId="ADAL" clId="{FCAFCFF4-22FB-4EE8-9D09-5BB8AD6F4617}" dt="2023-01-12T20:10:22.096" v="2997" actId="255"/>
        <pc:sldMkLst>
          <pc:docMk/>
          <pc:sldMk cId="3485484939" sldId="1678"/>
        </pc:sldMkLst>
      </pc:sldChg>
      <pc:sldChg chg="add">
        <pc:chgData name="Thomas Martens" userId="35ccf0d4-9e71-4d15-bebb-7c78661c64b3" providerId="ADAL" clId="{FCAFCFF4-22FB-4EE8-9D09-5BB8AD6F4617}" dt="2023-01-12T20:03:58.399" v="2923" actId="2890"/>
        <pc:sldMkLst>
          <pc:docMk/>
          <pc:sldMk cId="172789712" sldId="1679"/>
        </pc:sldMkLst>
      </pc:sldChg>
      <pc:sldChg chg="new del">
        <pc:chgData name="Thomas Martens" userId="35ccf0d4-9e71-4d15-bebb-7c78661c64b3" providerId="ADAL" clId="{FCAFCFF4-22FB-4EE8-9D09-5BB8AD6F4617}" dt="2023-01-12T20:47:33.738" v="3375" actId="47"/>
        <pc:sldMkLst>
          <pc:docMk/>
          <pc:sldMk cId="992271794" sldId="1680"/>
        </pc:sldMkLst>
      </pc:sldChg>
      <pc:sldChg chg="addSp delSp modSp add mod ord">
        <pc:chgData name="Thomas Martens" userId="35ccf0d4-9e71-4d15-bebb-7c78661c64b3" providerId="ADAL" clId="{FCAFCFF4-22FB-4EE8-9D09-5BB8AD6F4617}" dt="2023-01-12T20:47:29.892" v="3374"/>
        <pc:sldMkLst>
          <pc:docMk/>
          <pc:sldMk cId="303645663" sldId="1681"/>
        </pc:sldMkLst>
      </pc:sldChg>
      <pc:sldChg chg="addSp modSp add mod">
        <pc:chgData name="Thomas Martens" userId="35ccf0d4-9e71-4d15-bebb-7c78661c64b3" providerId="ADAL" clId="{FCAFCFF4-22FB-4EE8-9D09-5BB8AD6F4617}" dt="2023-01-12T21:25:26.223" v="3764" actId="20577"/>
        <pc:sldMkLst>
          <pc:docMk/>
          <pc:sldMk cId="1654562016" sldId="1682"/>
        </pc:sldMkLst>
      </pc:sldChg>
    </pc:docChg>
  </pc:docChgLst>
  <pc:docChgLst>
    <pc:chgData name="Thomas Martens" userId="35ccf0d4-9e71-4d15-bebb-7c78661c64b3" providerId="ADAL" clId="{0B00EBEC-A795-4AA3-BD18-C07C83156729}"/>
    <pc:docChg chg="custSel modSld">
      <pc:chgData name="Thomas Martens" userId="35ccf0d4-9e71-4d15-bebb-7c78661c64b3" providerId="ADAL" clId="{0B00EBEC-A795-4AA3-BD18-C07C83156729}" dt="2023-01-13T09:07:40.945" v="105" actId="20577"/>
      <pc:docMkLst>
        <pc:docMk/>
      </pc:docMkLst>
      <pc:sldChg chg="modSp mod">
        <pc:chgData name="Thomas Martens" userId="35ccf0d4-9e71-4d15-bebb-7c78661c64b3" providerId="ADAL" clId="{0B00EBEC-A795-4AA3-BD18-C07C83156729}" dt="2023-01-13T09:07:40.945" v="105" actId="20577"/>
        <pc:sldMkLst>
          <pc:docMk/>
          <pc:sldMk cId="3211801971" sldId="256"/>
        </pc:sldMkLst>
      </pc:sldChg>
      <pc:sldChg chg="modSp mod">
        <pc:chgData name="Thomas Martens" userId="35ccf0d4-9e71-4d15-bebb-7c78661c64b3" providerId="ADAL" clId="{0B00EBEC-A795-4AA3-BD18-C07C83156729}" dt="2023-01-13T08:40:31.349" v="79" actId="5793"/>
        <pc:sldMkLst>
          <pc:docMk/>
          <pc:sldMk cId="2116840712" sldId="1635"/>
        </pc:sldMkLst>
      </pc:sldChg>
      <pc:sldChg chg="modSp mod">
        <pc:chgData name="Thomas Martens" userId="35ccf0d4-9e71-4d15-bebb-7c78661c64b3" providerId="ADAL" clId="{0B00EBEC-A795-4AA3-BD18-C07C83156729}" dt="2023-01-13T08:41:07.370" v="80" actId="113"/>
        <pc:sldMkLst>
          <pc:docMk/>
          <pc:sldMk cId="2337657751" sldId="1660"/>
        </pc:sldMkLst>
      </pc:sldChg>
      <pc:sldChg chg="modSp mod">
        <pc:chgData name="Thomas Martens" userId="35ccf0d4-9e71-4d15-bebb-7c78661c64b3" providerId="ADAL" clId="{0B00EBEC-A795-4AA3-BD18-C07C83156729}" dt="2023-01-13T08:42:06.152" v="93" actId="20577"/>
        <pc:sldMkLst>
          <pc:docMk/>
          <pc:sldMk cId="1706848032" sldId="1665"/>
        </pc:sldMkLst>
      </pc:sldChg>
      <pc:sldChg chg="modSp mod">
        <pc:chgData name="Thomas Martens" userId="35ccf0d4-9e71-4d15-bebb-7c78661c64b3" providerId="ADAL" clId="{0B00EBEC-A795-4AA3-BD18-C07C83156729}" dt="2023-01-13T08:46:02.655" v="102" actId="20577"/>
        <pc:sldMkLst>
          <pc:docMk/>
          <pc:sldMk cId="1084274531" sldId="1671"/>
        </pc:sldMkLst>
      </pc:sldChg>
      <pc:sldChg chg="modSp mod">
        <pc:chgData name="Thomas Martens" userId="35ccf0d4-9e71-4d15-bebb-7c78661c64b3" providerId="ADAL" clId="{0B00EBEC-A795-4AA3-BD18-C07C83156729}" dt="2023-01-13T08:45:33.721" v="98" actId="21"/>
        <pc:sldMkLst>
          <pc:docMk/>
          <pc:sldMk cId="4006182864" sldId="1675"/>
        </pc:sldMkLst>
      </pc:sldChg>
      <pc:sldChg chg="modSp mod">
        <pc:chgData name="Thomas Martens" userId="35ccf0d4-9e71-4d15-bebb-7c78661c64b3" providerId="ADAL" clId="{0B00EBEC-A795-4AA3-BD18-C07C83156729}" dt="2023-01-13T08:37:51.068" v="24" actId="20577"/>
        <pc:sldMkLst>
          <pc:docMk/>
          <pc:sldMk cId="303645663" sldId="1681"/>
        </pc:sldMkLst>
      </pc:sldChg>
      <pc:sldChg chg="modSp mod">
        <pc:chgData name="Thomas Martens" userId="35ccf0d4-9e71-4d15-bebb-7c78661c64b3" providerId="ADAL" clId="{0B00EBEC-A795-4AA3-BD18-C07C83156729}" dt="2023-01-13T08:37:22.362" v="16" actId="20577"/>
        <pc:sldMkLst>
          <pc:docMk/>
          <pc:sldMk cId="1654562016" sldId="1682"/>
        </pc:sldMkLst>
      </pc:sldChg>
    </pc:docChg>
  </pc:docChgLst>
  <pc:docChgLst>
    <pc:chgData name="Thomas Martens" userId="35ccf0d4-9e71-4d15-bebb-7c78661c64b3" providerId="ADAL" clId="{72376373-1079-4508-B8B3-E452D622C29A}"/>
    <pc:docChg chg="custSel modSld">
      <pc:chgData name="Thomas Martens" userId="35ccf0d4-9e71-4d15-bebb-7c78661c64b3" providerId="ADAL" clId="{72376373-1079-4508-B8B3-E452D622C29A}" dt="2022-10-06T10:58:20.017" v="44" actId="20577"/>
      <pc:docMkLst>
        <pc:docMk/>
      </pc:docMkLst>
      <pc:sldChg chg="delSp modSp mod">
        <pc:chgData name="Thomas Martens" userId="35ccf0d4-9e71-4d15-bebb-7c78661c64b3" providerId="ADAL" clId="{72376373-1079-4508-B8B3-E452D622C29A}" dt="2022-10-06T10:58:20.017" v="44" actId="20577"/>
        <pc:sldMkLst>
          <pc:docMk/>
          <pc:sldMk cId="3211801971" sldId="256"/>
        </pc:sldMkLst>
      </pc:sldChg>
    </pc:docChg>
  </pc:docChgLst>
  <pc:docChgLst>
    <pc:chgData name="Thomas Martens" userId="35ccf0d4-9e71-4d15-bebb-7c78661c64b3" providerId="ADAL" clId="{27F9B8A7-5338-4887-B193-5A54399579A9}"/>
    <pc:docChg chg="undo custSel addSld delSld modSld sldOrd">
      <pc:chgData name="Thomas Martens" userId="35ccf0d4-9e71-4d15-bebb-7c78661c64b3" providerId="ADAL" clId="{27F9B8A7-5338-4887-B193-5A54399579A9}" dt="2022-11-08T18:39:31.264" v="3328" actId="27636"/>
      <pc:docMkLst>
        <pc:docMk/>
      </pc:docMkLst>
      <pc:sldChg chg="modSp mod">
        <pc:chgData name="Thomas Martens" userId="35ccf0d4-9e71-4d15-bebb-7c78661c64b3" providerId="ADAL" clId="{27F9B8A7-5338-4887-B193-5A54399579A9}" dt="2022-11-08T17:06:53.314" v="3258" actId="20577"/>
        <pc:sldMkLst>
          <pc:docMk/>
          <pc:sldMk cId="3211801971" sldId="256"/>
        </pc:sldMkLst>
      </pc:sldChg>
      <pc:sldChg chg="modSp mod">
        <pc:chgData name="Thomas Martens" userId="35ccf0d4-9e71-4d15-bebb-7c78661c64b3" providerId="ADAL" clId="{27F9B8A7-5338-4887-B193-5A54399579A9}" dt="2022-11-08T18:39:31.264" v="3328" actId="27636"/>
        <pc:sldMkLst>
          <pc:docMk/>
          <pc:sldMk cId="3964307686" sldId="260"/>
        </pc:sldMkLst>
      </pc:sldChg>
      <pc:sldChg chg="del">
        <pc:chgData name="Thomas Martens" userId="35ccf0d4-9e71-4d15-bebb-7c78661c64b3" providerId="ADAL" clId="{27F9B8A7-5338-4887-B193-5A54399579A9}" dt="2022-11-07T21:41:48.919" v="2506" actId="47"/>
        <pc:sldMkLst>
          <pc:docMk/>
          <pc:sldMk cId="2052729832" sldId="1614"/>
        </pc:sldMkLst>
      </pc:sldChg>
      <pc:sldChg chg="del">
        <pc:chgData name="Thomas Martens" userId="35ccf0d4-9e71-4d15-bebb-7c78661c64b3" providerId="ADAL" clId="{27F9B8A7-5338-4887-B193-5A54399579A9}" dt="2022-11-07T21:41:48.919" v="2506" actId="47"/>
        <pc:sldMkLst>
          <pc:docMk/>
          <pc:sldMk cId="993446195" sldId="1615"/>
        </pc:sldMkLst>
      </pc:sldChg>
      <pc:sldChg chg="addSp delSp modSp mod">
        <pc:chgData name="Thomas Martens" userId="35ccf0d4-9e71-4d15-bebb-7c78661c64b3" providerId="ADAL" clId="{27F9B8A7-5338-4887-B193-5A54399579A9}" dt="2022-11-07T18:58:11.252" v="294" actId="1076"/>
        <pc:sldMkLst>
          <pc:docMk/>
          <pc:sldMk cId="3837596482" sldId="1617"/>
        </pc:sldMkLst>
      </pc:sldChg>
      <pc:sldChg chg="modSp">
        <pc:chgData name="Thomas Martens" userId="35ccf0d4-9e71-4d15-bebb-7c78661c64b3" providerId="ADAL" clId="{27F9B8A7-5338-4887-B193-5A54399579A9}" dt="2022-11-08T16:30:18.124" v="3125" actId="20577"/>
        <pc:sldMkLst>
          <pc:docMk/>
          <pc:sldMk cId="3712875727" sldId="1631"/>
        </pc:sldMkLst>
      </pc:sldChg>
      <pc:sldChg chg="addSp delSp modSp mod addAnim delAnim">
        <pc:chgData name="Thomas Martens" userId="35ccf0d4-9e71-4d15-bebb-7c78661c64b3" providerId="ADAL" clId="{27F9B8A7-5338-4887-B193-5A54399579A9}" dt="2022-11-07T20:16:38.976" v="1821" actId="20577"/>
        <pc:sldMkLst>
          <pc:docMk/>
          <pc:sldMk cId="3471669073" sldId="1634"/>
        </pc:sldMkLst>
      </pc:sldChg>
      <pc:sldChg chg="addSp delSp modSp mod">
        <pc:chgData name="Thomas Martens" userId="35ccf0d4-9e71-4d15-bebb-7c78661c64b3" providerId="ADAL" clId="{27F9B8A7-5338-4887-B193-5A54399579A9}" dt="2022-11-07T19:36:33.637" v="596" actId="20577"/>
        <pc:sldMkLst>
          <pc:docMk/>
          <pc:sldMk cId="2116840712" sldId="1635"/>
        </pc:sldMkLst>
      </pc:sldChg>
      <pc:sldChg chg="del">
        <pc:chgData name="Thomas Martens" userId="35ccf0d4-9e71-4d15-bebb-7c78661c64b3" providerId="ADAL" clId="{27F9B8A7-5338-4887-B193-5A54399579A9}" dt="2022-11-07T22:04:07.919" v="2673" actId="47"/>
        <pc:sldMkLst>
          <pc:docMk/>
          <pc:sldMk cId="872583691" sldId="1643"/>
        </pc:sldMkLst>
      </pc:sldChg>
      <pc:sldChg chg="del">
        <pc:chgData name="Thomas Martens" userId="35ccf0d4-9e71-4d15-bebb-7c78661c64b3" providerId="ADAL" clId="{27F9B8A7-5338-4887-B193-5A54399579A9}" dt="2022-11-07T22:04:09.285" v="2674" actId="47"/>
        <pc:sldMkLst>
          <pc:docMk/>
          <pc:sldMk cId="597360766" sldId="1644"/>
        </pc:sldMkLst>
      </pc:sldChg>
      <pc:sldChg chg="del">
        <pc:chgData name="Thomas Martens" userId="35ccf0d4-9e71-4d15-bebb-7c78661c64b3" providerId="ADAL" clId="{27F9B8A7-5338-4887-B193-5A54399579A9}" dt="2022-11-07T22:04:11.676" v="2676" actId="47"/>
        <pc:sldMkLst>
          <pc:docMk/>
          <pc:sldMk cId="1620979639" sldId="1645"/>
        </pc:sldMkLst>
      </pc:sldChg>
      <pc:sldChg chg="del">
        <pc:chgData name="Thomas Martens" userId="35ccf0d4-9e71-4d15-bebb-7c78661c64b3" providerId="ADAL" clId="{27F9B8A7-5338-4887-B193-5A54399579A9}" dt="2022-11-07T22:04:16.204" v="2678" actId="47"/>
        <pc:sldMkLst>
          <pc:docMk/>
          <pc:sldMk cId="769328142" sldId="1646"/>
        </pc:sldMkLst>
      </pc:sldChg>
      <pc:sldChg chg="del">
        <pc:chgData name="Thomas Martens" userId="35ccf0d4-9e71-4d15-bebb-7c78661c64b3" providerId="ADAL" clId="{27F9B8A7-5338-4887-B193-5A54399579A9}" dt="2022-11-07T22:04:21.136" v="2680" actId="47"/>
        <pc:sldMkLst>
          <pc:docMk/>
          <pc:sldMk cId="1002215572" sldId="1647"/>
        </pc:sldMkLst>
      </pc:sldChg>
      <pc:sldChg chg="del">
        <pc:chgData name="Thomas Martens" userId="35ccf0d4-9e71-4d15-bebb-7c78661c64b3" providerId="ADAL" clId="{27F9B8A7-5338-4887-B193-5A54399579A9}" dt="2022-11-07T22:04:28.346" v="2685" actId="47"/>
        <pc:sldMkLst>
          <pc:docMk/>
          <pc:sldMk cId="1790955681" sldId="1648"/>
        </pc:sldMkLst>
      </pc:sldChg>
      <pc:sldChg chg="del">
        <pc:chgData name="Thomas Martens" userId="35ccf0d4-9e71-4d15-bebb-7c78661c64b3" providerId="ADAL" clId="{27F9B8A7-5338-4887-B193-5A54399579A9}" dt="2022-11-07T21:41:48.919" v="2506" actId="47"/>
        <pc:sldMkLst>
          <pc:docMk/>
          <pc:sldMk cId="2557396029" sldId="1650"/>
        </pc:sldMkLst>
      </pc:sldChg>
      <pc:sldChg chg="del">
        <pc:chgData name="Thomas Martens" userId="35ccf0d4-9e71-4d15-bebb-7c78661c64b3" providerId="ADAL" clId="{27F9B8A7-5338-4887-B193-5A54399579A9}" dt="2022-11-07T21:41:48.919" v="2506" actId="47"/>
        <pc:sldMkLst>
          <pc:docMk/>
          <pc:sldMk cId="2528824547" sldId="1651"/>
        </pc:sldMkLst>
      </pc:sldChg>
      <pc:sldChg chg="del">
        <pc:chgData name="Thomas Martens" userId="35ccf0d4-9e71-4d15-bebb-7c78661c64b3" providerId="ADAL" clId="{27F9B8A7-5338-4887-B193-5A54399579A9}" dt="2022-11-07T22:04:26.941" v="2684" actId="47"/>
        <pc:sldMkLst>
          <pc:docMk/>
          <pc:sldMk cId="1080997474" sldId="1652"/>
        </pc:sldMkLst>
      </pc:sldChg>
      <pc:sldChg chg="del">
        <pc:chgData name="Thomas Martens" userId="35ccf0d4-9e71-4d15-bebb-7c78661c64b3" providerId="ADAL" clId="{27F9B8A7-5338-4887-B193-5A54399579A9}" dt="2022-11-07T22:04:10.450" v="2675" actId="47"/>
        <pc:sldMkLst>
          <pc:docMk/>
          <pc:sldMk cId="1608076249" sldId="1654"/>
        </pc:sldMkLst>
      </pc:sldChg>
      <pc:sldChg chg="del">
        <pc:chgData name="Thomas Martens" userId="35ccf0d4-9e71-4d15-bebb-7c78661c64b3" providerId="ADAL" clId="{27F9B8A7-5338-4887-B193-5A54399579A9}" dt="2022-11-07T22:04:13.914" v="2677" actId="47"/>
        <pc:sldMkLst>
          <pc:docMk/>
          <pc:sldMk cId="329073646" sldId="1655"/>
        </pc:sldMkLst>
      </pc:sldChg>
      <pc:sldChg chg="del">
        <pc:chgData name="Thomas Martens" userId="35ccf0d4-9e71-4d15-bebb-7c78661c64b3" providerId="ADAL" clId="{27F9B8A7-5338-4887-B193-5A54399579A9}" dt="2022-11-07T22:04:19.312" v="2679" actId="47"/>
        <pc:sldMkLst>
          <pc:docMk/>
          <pc:sldMk cId="2212556790" sldId="1656"/>
        </pc:sldMkLst>
      </pc:sldChg>
      <pc:sldChg chg="del">
        <pc:chgData name="Thomas Martens" userId="35ccf0d4-9e71-4d15-bebb-7c78661c64b3" providerId="ADAL" clId="{27F9B8A7-5338-4887-B193-5A54399579A9}" dt="2022-11-07T22:04:24.336" v="2682" actId="47"/>
        <pc:sldMkLst>
          <pc:docMk/>
          <pc:sldMk cId="1714745021" sldId="1657"/>
        </pc:sldMkLst>
      </pc:sldChg>
      <pc:sldChg chg="del">
        <pc:chgData name="Thomas Martens" userId="35ccf0d4-9e71-4d15-bebb-7c78661c64b3" providerId="ADAL" clId="{27F9B8A7-5338-4887-B193-5A54399579A9}" dt="2022-11-07T22:04:25.668" v="2683" actId="47"/>
        <pc:sldMkLst>
          <pc:docMk/>
          <pc:sldMk cId="978745334" sldId="1658"/>
        </pc:sldMkLst>
      </pc:sldChg>
      <pc:sldChg chg="del">
        <pc:chgData name="Thomas Martens" userId="35ccf0d4-9e71-4d15-bebb-7c78661c64b3" providerId="ADAL" clId="{27F9B8A7-5338-4887-B193-5A54399579A9}" dt="2022-11-07T22:04:23.065" v="2681" actId="47"/>
        <pc:sldMkLst>
          <pc:docMk/>
          <pc:sldMk cId="2841667041" sldId="1659"/>
        </pc:sldMkLst>
      </pc:sldChg>
      <pc:sldChg chg="addSp modSp add mod">
        <pc:chgData name="Thomas Martens" userId="35ccf0d4-9e71-4d15-bebb-7c78661c64b3" providerId="ADAL" clId="{27F9B8A7-5338-4887-B193-5A54399579A9}" dt="2022-11-07T20:04:33.389" v="1333" actId="113"/>
        <pc:sldMkLst>
          <pc:docMk/>
          <pc:sldMk cId="2337657751" sldId="1660"/>
        </pc:sldMkLst>
      </pc:sldChg>
      <pc:sldChg chg="delSp modSp add mod">
        <pc:chgData name="Thomas Martens" userId="35ccf0d4-9e71-4d15-bebb-7c78661c64b3" providerId="ADAL" clId="{27F9B8A7-5338-4887-B193-5A54399579A9}" dt="2022-11-07T19:59:51.744" v="1082" actId="20577"/>
        <pc:sldMkLst>
          <pc:docMk/>
          <pc:sldMk cId="1393556170" sldId="1661"/>
        </pc:sldMkLst>
      </pc:sldChg>
      <pc:sldChg chg="modSp add mod">
        <pc:chgData name="Thomas Martens" userId="35ccf0d4-9e71-4d15-bebb-7c78661c64b3" providerId="ADAL" clId="{27F9B8A7-5338-4887-B193-5A54399579A9}" dt="2022-11-08T17:39:28.368" v="3283" actId="20577"/>
        <pc:sldMkLst>
          <pc:docMk/>
          <pc:sldMk cId="1486891829" sldId="1662"/>
        </pc:sldMkLst>
      </pc:sldChg>
      <pc:sldChg chg="modSp add mod">
        <pc:chgData name="Thomas Martens" userId="35ccf0d4-9e71-4d15-bebb-7c78661c64b3" providerId="ADAL" clId="{27F9B8A7-5338-4887-B193-5A54399579A9}" dt="2022-11-07T20:44:21.409" v="1834" actId="20577"/>
        <pc:sldMkLst>
          <pc:docMk/>
          <pc:sldMk cId="1916137898" sldId="1663"/>
        </pc:sldMkLst>
      </pc:sldChg>
      <pc:sldChg chg="modSp add ord">
        <pc:chgData name="Thomas Martens" userId="35ccf0d4-9e71-4d15-bebb-7c78661c64b3" providerId="ADAL" clId="{27F9B8A7-5338-4887-B193-5A54399579A9}" dt="2022-11-07T20:44:36.261" v="1837"/>
        <pc:sldMkLst>
          <pc:docMk/>
          <pc:sldMk cId="3160294331" sldId="1664"/>
        </pc:sldMkLst>
      </pc:sldChg>
      <pc:sldChg chg="addSp modSp add mod">
        <pc:chgData name="Thomas Martens" userId="35ccf0d4-9e71-4d15-bebb-7c78661c64b3" providerId="ADAL" clId="{27F9B8A7-5338-4887-B193-5A54399579A9}" dt="2022-11-07T20:52:19.075" v="2014" actId="20577"/>
        <pc:sldMkLst>
          <pc:docMk/>
          <pc:sldMk cId="1706848032" sldId="1665"/>
        </pc:sldMkLst>
      </pc:sldChg>
      <pc:sldChg chg="addSp delSp modSp add mod">
        <pc:chgData name="Thomas Martens" userId="35ccf0d4-9e71-4d15-bebb-7c78661c64b3" providerId="ADAL" clId="{27F9B8A7-5338-4887-B193-5A54399579A9}" dt="2022-11-08T17:52:34.090" v="3284" actId="20577"/>
        <pc:sldMkLst>
          <pc:docMk/>
          <pc:sldMk cId="625127996" sldId="1666"/>
        </pc:sldMkLst>
      </pc:sldChg>
      <pc:sldChg chg="modSp add mod">
        <pc:chgData name="Thomas Martens" userId="35ccf0d4-9e71-4d15-bebb-7c78661c64b3" providerId="ADAL" clId="{27F9B8A7-5338-4887-B193-5A54399579A9}" dt="2022-11-07T21:23:13.005" v="2505" actId="5793"/>
        <pc:sldMkLst>
          <pc:docMk/>
          <pc:sldMk cId="1830094006" sldId="1667"/>
        </pc:sldMkLst>
      </pc:sldChg>
    </pc:docChg>
  </pc:docChgLst>
  <pc:docChgLst>
    <pc:chgData name="Thomas Martens" userId="35ccf0d4-9e71-4d15-bebb-7c78661c64b3" providerId="ADAL" clId="{B6853EB2-208D-4A46-844D-22D353ADE0E9}"/>
    <pc:docChg chg="custSel addSld delSld modSld sldOrd">
      <pc:chgData name="Thomas Martens" userId="35ccf0d4-9e71-4d15-bebb-7c78661c64b3" providerId="ADAL" clId="{B6853EB2-208D-4A46-844D-22D353ADE0E9}" dt="2022-10-06T12:42:00.944" v="782" actId="20577"/>
      <pc:docMkLst>
        <pc:docMk/>
      </pc:docMkLst>
      <pc:sldChg chg="modSp mod">
        <pc:chgData name="Thomas Martens" userId="35ccf0d4-9e71-4d15-bebb-7c78661c64b3" providerId="ADAL" clId="{B6853EB2-208D-4A46-844D-22D353ADE0E9}" dt="2022-10-06T11:07:39.345" v="89" actId="1076"/>
        <pc:sldMkLst>
          <pc:docMk/>
          <pc:sldMk cId="2052729832" sldId="1614"/>
        </pc:sldMkLst>
      </pc:sldChg>
      <pc:sldChg chg="modSp mod">
        <pc:chgData name="Thomas Martens" userId="35ccf0d4-9e71-4d15-bebb-7c78661c64b3" providerId="ADAL" clId="{B6853EB2-208D-4A46-844D-22D353ADE0E9}" dt="2022-10-06T11:06:39.627" v="84" actId="1076"/>
        <pc:sldMkLst>
          <pc:docMk/>
          <pc:sldMk cId="993446195" sldId="1615"/>
        </pc:sldMkLst>
      </pc:sldChg>
      <pc:sldChg chg="modSp">
        <pc:chgData name="Thomas Martens" userId="35ccf0d4-9e71-4d15-bebb-7c78661c64b3" providerId="ADAL" clId="{B6853EB2-208D-4A46-844D-22D353ADE0E9}" dt="2022-10-06T11:02:09.099" v="27" actId="20577"/>
        <pc:sldMkLst>
          <pc:docMk/>
          <pc:sldMk cId="3712875727" sldId="1631"/>
        </pc:sldMkLst>
      </pc:sldChg>
      <pc:sldChg chg="modSp mod">
        <pc:chgData name="Thomas Martens" userId="35ccf0d4-9e71-4d15-bebb-7c78661c64b3" providerId="ADAL" clId="{B6853EB2-208D-4A46-844D-22D353ADE0E9}" dt="2022-10-06T11:07:24.842" v="88" actId="1076"/>
        <pc:sldMkLst>
          <pc:docMk/>
          <pc:sldMk cId="2116840712" sldId="1635"/>
        </pc:sldMkLst>
      </pc:sldChg>
      <pc:sldChg chg="addSp delSp modSp mod">
        <pc:chgData name="Thomas Martens" userId="35ccf0d4-9e71-4d15-bebb-7c78661c64b3" providerId="ADAL" clId="{B6853EB2-208D-4A46-844D-22D353ADE0E9}" dt="2022-10-06T11:06:19.724" v="83" actId="1076"/>
        <pc:sldMkLst>
          <pc:docMk/>
          <pc:sldMk cId="872583691" sldId="1643"/>
        </pc:sldMkLst>
      </pc:sldChg>
      <pc:sldChg chg="modSp mod">
        <pc:chgData name="Thomas Martens" userId="35ccf0d4-9e71-4d15-bebb-7c78661c64b3" providerId="ADAL" clId="{B6853EB2-208D-4A46-844D-22D353ADE0E9}" dt="2022-10-06T11:07:59.331" v="90" actId="1076"/>
        <pc:sldMkLst>
          <pc:docMk/>
          <pc:sldMk cId="597360766" sldId="1644"/>
        </pc:sldMkLst>
      </pc:sldChg>
      <pc:sldChg chg="addSp modSp mod">
        <pc:chgData name="Thomas Martens" userId="35ccf0d4-9e71-4d15-bebb-7c78661c64b3" providerId="ADAL" clId="{B6853EB2-208D-4A46-844D-22D353ADE0E9}" dt="2022-10-06T12:27:35.126" v="571" actId="242"/>
        <pc:sldMkLst>
          <pc:docMk/>
          <pc:sldMk cId="1620979639" sldId="1645"/>
        </pc:sldMkLst>
      </pc:sldChg>
      <pc:sldChg chg="addSp modSp mod">
        <pc:chgData name="Thomas Martens" userId="35ccf0d4-9e71-4d15-bebb-7c78661c64b3" providerId="ADAL" clId="{B6853EB2-208D-4A46-844D-22D353ADE0E9}" dt="2022-10-06T12:26:51.087" v="563" actId="242"/>
        <pc:sldMkLst>
          <pc:docMk/>
          <pc:sldMk cId="769328142" sldId="1646"/>
        </pc:sldMkLst>
      </pc:sldChg>
      <pc:sldChg chg="modSp mod">
        <pc:chgData name="Thomas Martens" userId="35ccf0d4-9e71-4d15-bebb-7c78661c64b3" providerId="ADAL" clId="{B6853EB2-208D-4A46-844D-22D353ADE0E9}" dt="2022-10-06T11:44:24.622" v="552" actId="20577"/>
        <pc:sldMkLst>
          <pc:docMk/>
          <pc:sldMk cId="1790955681" sldId="1648"/>
        </pc:sldMkLst>
      </pc:sldChg>
      <pc:sldChg chg="modSp mod">
        <pc:chgData name="Thomas Martens" userId="35ccf0d4-9e71-4d15-bebb-7c78661c64b3" providerId="ADAL" clId="{B6853EB2-208D-4A46-844D-22D353ADE0E9}" dt="2022-10-06T11:06:53.256" v="86" actId="242"/>
        <pc:sldMkLst>
          <pc:docMk/>
          <pc:sldMk cId="2557396029" sldId="1650"/>
        </pc:sldMkLst>
      </pc:sldChg>
      <pc:sldChg chg="modSp mod">
        <pc:chgData name="Thomas Martens" userId="35ccf0d4-9e71-4d15-bebb-7c78661c64b3" providerId="ADAL" clId="{B6853EB2-208D-4A46-844D-22D353ADE0E9}" dt="2022-10-06T11:07:07.243" v="87" actId="1076"/>
        <pc:sldMkLst>
          <pc:docMk/>
          <pc:sldMk cId="2528824547" sldId="1651"/>
        </pc:sldMkLst>
      </pc:sldChg>
      <pc:sldChg chg="ord">
        <pc:chgData name="Thomas Martens" userId="35ccf0d4-9e71-4d15-bebb-7c78661c64b3" providerId="ADAL" clId="{B6853EB2-208D-4A46-844D-22D353ADE0E9}" dt="2022-10-06T12:20:39.670" v="554"/>
        <pc:sldMkLst>
          <pc:docMk/>
          <pc:sldMk cId="1080997474" sldId="1652"/>
        </pc:sldMkLst>
      </pc:sldChg>
      <pc:sldChg chg="modSp add del mod">
        <pc:chgData name="Thomas Martens" userId="35ccf0d4-9e71-4d15-bebb-7c78661c64b3" providerId="ADAL" clId="{B6853EB2-208D-4A46-844D-22D353ADE0E9}" dt="2022-10-06T11:26:43.619" v="100" actId="2696"/>
        <pc:sldMkLst>
          <pc:docMk/>
          <pc:sldMk cId="1577803654" sldId="1653"/>
        </pc:sldMkLst>
      </pc:sldChg>
      <pc:sldChg chg="addSp delSp modSp add mod">
        <pc:chgData name="Thomas Martens" userId="35ccf0d4-9e71-4d15-bebb-7c78661c64b3" providerId="ADAL" clId="{B6853EB2-208D-4A46-844D-22D353ADE0E9}" dt="2022-10-06T11:43:49.528" v="542"/>
        <pc:sldMkLst>
          <pc:docMk/>
          <pc:sldMk cId="1608076249" sldId="1654"/>
        </pc:sldMkLst>
      </pc:sldChg>
      <pc:sldChg chg="addSp modSp add mod">
        <pc:chgData name="Thomas Martens" userId="35ccf0d4-9e71-4d15-bebb-7c78661c64b3" providerId="ADAL" clId="{B6853EB2-208D-4A46-844D-22D353ADE0E9}" dt="2022-10-06T12:27:05.161" v="567" actId="242"/>
        <pc:sldMkLst>
          <pc:docMk/>
          <pc:sldMk cId="329073646" sldId="1655"/>
        </pc:sldMkLst>
      </pc:sldChg>
      <pc:sldChg chg="addSp delSp modSp add mod">
        <pc:chgData name="Thomas Martens" userId="35ccf0d4-9e71-4d15-bebb-7c78661c64b3" providerId="ADAL" clId="{B6853EB2-208D-4A46-844D-22D353ADE0E9}" dt="2022-10-06T12:30:02.059" v="618" actId="14100"/>
        <pc:sldMkLst>
          <pc:docMk/>
          <pc:sldMk cId="2212556790" sldId="1656"/>
        </pc:sldMkLst>
      </pc:sldChg>
      <pc:sldChg chg="addSp delSp modSp add mod ord delAnim">
        <pc:chgData name="Thomas Martens" userId="35ccf0d4-9e71-4d15-bebb-7c78661c64b3" providerId="ADAL" clId="{B6853EB2-208D-4A46-844D-22D353ADE0E9}" dt="2022-10-06T12:34:18.691" v="635" actId="207"/>
        <pc:sldMkLst>
          <pc:docMk/>
          <pc:sldMk cId="1714745021" sldId="1657"/>
        </pc:sldMkLst>
      </pc:sldChg>
      <pc:sldChg chg="addSp delSp modSp add mod">
        <pc:chgData name="Thomas Martens" userId="35ccf0d4-9e71-4d15-bebb-7c78661c64b3" providerId="ADAL" clId="{B6853EB2-208D-4A46-844D-22D353ADE0E9}" dt="2022-10-06T12:35:42.298" v="655" actId="207"/>
        <pc:sldMkLst>
          <pc:docMk/>
          <pc:sldMk cId="978745334" sldId="1658"/>
        </pc:sldMkLst>
      </pc:sldChg>
      <pc:sldChg chg="addSp delSp modSp add mod modAnim">
        <pc:chgData name="Thomas Martens" userId="35ccf0d4-9e71-4d15-bebb-7c78661c64b3" providerId="ADAL" clId="{B6853EB2-208D-4A46-844D-22D353ADE0E9}" dt="2022-10-06T12:42:00.944" v="782" actId="20577"/>
        <pc:sldMkLst>
          <pc:docMk/>
          <pc:sldMk cId="2841667041" sldId="1659"/>
        </pc:sldMkLst>
      </pc:sldChg>
    </pc:docChg>
  </pc:docChgLst>
  <pc:docChgLst>
    <pc:chgData name="Thomas 'Tom' Martens" userId="35ccf0d4-9e71-4d15-bebb-7c78661c64b3" providerId="ADAL" clId="{10048806-92CD-1C4A-9F70-196086169F66}"/>
    <pc:docChg chg="undo custSel modSld">
      <pc:chgData name="Thomas 'Tom' Martens" userId="35ccf0d4-9e71-4d15-bebb-7c78661c64b3" providerId="ADAL" clId="{10048806-92CD-1C4A-9F70-196086169F66}" dt="2024-10-30T06:10:43.669" v="768" actId="20577"/>
      <pc:docMkLst>
        <pc:docMk/>
      </pc:docMkLst>
      <pc:sldChg chg="modSp mod">
        <pc:chgData name="Thomas 'Tom' Martens" userId="35ccf0d4-9e71-4d15-bebb-7c78661c64b3" providerId="ADAL" clId="{10048806-92CD-1C4A-9F70-196086169F66}" dt="2024-10-29T05:38:25.824" v="212" actId="20577"/>
        <pc:sldMkLst>
          <pc:docMk/>
          <pc:sldMk cId="3211801971" sldId="256"/>
        </pc:sldMkLst>
        <pc:spChg chg="mod">
          <ac:chgData name="Thomas 'Tom' Martens" userId="35ccf0d4-9e71-4d15-bebb-7c78661c64b3" providerId="ADAL" clId="{10048806-92CD-1C4A-9F70-196086169F66}" dt="2024-10-29T05:38:11.978" v="183" actId="20577"/>
          <ac:spMkLst>
            <pc:docMk/>
            <pc:sldMk cId="3211801971" sldId="256"/>
            <ac:spMk id="2" creationId="{00000000-0000-0000-0000-000000000000}"/>
          </ac:spMkLst>
        </pc:spChg>
        <pc:spChg chg="mod">
          <ac:chgData name="Thomas 'Tom' Martens" userId="35ccf0d4-9e71-4d15-bebb-7c78661c64b3" providerId="ADAL" clId="{10048806-92CD-1C4A-9F70-196086169F66}" dt="2024-10-29T05:38:25.824" v="212" actId="20577"/>
          <ac:spMkLst>
            <pc:docMk/>
            <pc:sldMk cId="3211801971" sldId="256"/>
            <ac:spMk id="3" creationId="{00000000-0000-0000-0000-000000000000}"/>
          </ac:spMkLst>
        </pc:spChg>
        <pc:spChg chg="mod">
          <ac:chgData name="Thomas 'Tom' Martens" userId="35ccf0d4-9e71-4d15-bebb-7c78661c64b3" providerId="ADAL" clId="{10048806-92CD-1C4A-9F70-196086169F66}" dt="2024-10-28T13:41:38.829" v="32" actId="20577"/>
          <ac:spMkLst>
            <pc:docMk/>
            <pc:sldMk cId="3211801971" sldId="256"/>
            <ac:spMk id="4" creationId="{00000000-0000-0000-0000-000000000000}"/>
          </ac:spMkLst>
        </pc:spChg>
      </pc:sldChg>
      <pc:sldChg chg="modSp mod">
        <pc:chgData name="Thomas 'Tom' Martens" userId="35ccf0d4-9e71-4d15-bebb-7c78661c64b3" providerId="ADAL" clId="{10048806-92CD-1C4A-9F70-196086169F66}" dt="2024-10-29T05:38:38.626" v="226" actId="20577"/>
        <pc:sldMkLst>
          <pc:docMk/>
          <pc:sldMk cId="3964307686" sldId="260"/>
        </pc:sldMkLst>
        <pc:spChg chg="mod">
          <ac:chgData name="Thomas 'Tom' Martens" userId="35ccf0d4-9e71-4d15-bebb-7c78661c64b3" providerId="ADAL" clId="{10048806-92CD-1C4A-9F70-196086169F66}" dt="2024-10-29T05:38:38.626" v="226" actId="20577"/>
          <ac:spMkLst>
            <pc:docMk/>
            <pc:sldMk cId="3964307686" sldId="260"/>
            <ac:spMk id="3" creationId="{8F420B1D-3A42-4DE0-89A0-316C77F04CDC}"/>
          </ac:spMkLst>
        </pc:spChg>
      </pc:sldChg>
      <pc:sldChg chg="modSp mod">
        <pc:chgData name="Thomas 'Tom' Martens" userId="35ccf0d4-9e71-4d15-bebb-7c78661c64b3" providerId="ADAL" clId="{10048806-92CD-1C4A-9F70-196086169F66}" dt="2024-10-29T05:38:57.573" v="249" actId="20577"/>
        <pc:sldMkLst>
          <pc:docMk/>
          <pc:sldMk cId="3837596482" sldId="1617"/>
        </pc:sldMkLst>
        <pc:spChg chg="mod">
          <ac:chgData name="Thomas 'Tom' Martens" userId="35ccf0d4-9e71-4d15-bebb-7c78661c64b3" providerId="ADAL" clId="{10048806-92CD-1C4A-9F70-196086169F66}" dt="2024-10-29T05:38:57.573" v="249" actId="20577"/>
          <ac:spMkLst>
            <pc:docMk/>
            <pc:sldMk cId="3837596482" sldId="1617"/>
            <ac:spMk id="2" creationId="{68E37BA9-BA6A-44FA-90C9-AE43F8622A00}"/>
          </ac:spMkLst>
        </pc:spChg>
      </pc:sldChg>
      <pc:sldChg chg="modSp mod">
        <pc:chgData name="Thomas 'Tom' Martens" userId="35ccf0d4-9e71-4d15-bebb-7c78661c64b3" providerId="ADAL" clId="{10048806-92CD-1C4A-9F70-196086169F66}" dt="2024-10-29T05:42:11.844" v="415" actId="404"/>
        <pc:sldMkLst>
          <pc:docMk/>
          <pc:sldMk cId="2116840712" sldId="1635"/>
        </pc:sldMkLst>
        <pc:spChg chg="mod">
          <ac:chgData name="Thomas 'Tom' Martens" userId="35ccf0d4-9e71-4d15-bebb-7c78661c64b3" providerId="ADAL" clId="{10048806-92CD-1C4A-9F70-196086169F66}" dt="2024-10-29T05:39:08.219" v="270" actId="20577"/>
          <ac:spMkLst>
            <pc:docMk/>
            <pc:sldMk cId="2116840712" sldId="1635"/>
            <ac:spMk id="2" creationId="{1770AB31-B1D1-4382-A784-C684068456CE}"/>
          </ac:spMkLst>
        </pc:spChg>
        <pc:spChg chg="mod">
          <ac:chgData name="Thomas 'Tom' Martens" userId="35ccf0d4-9e71-4d15-bebb-7c78661c64b3" providerId="ADAL" clId="{10048806-92CD-1C4A-9F70-196086169F66}" dt="2024-10-29T05:42:11.844" v="415" actId="404"/>
          <ac:spMkLst>
            <pc:docMk/>
            <pc:sldMk cId="2116840712" sldId="1635"/>
            <ac:spMk id="5" creationId="{6E9CB550-8CAD-4C61-8C99-9F548F634F50}"/>
          </ac:spMkLst>
        </pc:spChg>
      </pc:sldChg>
      <pc:sldChg chg="modSp mod">
        <pc:chgData name="Thomas 'Tom' Martens" userId="35ccf0d4-9e71-4d15-bebb-7c78661c64b3" providerId="ADAL" clId="{10048806-92CD-1C4A-9F70-196086169F66}" dt="2024-10-29T05:41:14.107" v="391" actId="20577"/>
        <pc:sldMkLst>
          <pc:docMk/>
          <pc:sldMk cId="2337657751" sldId="1660"/>
        </pc:sldMkLst>
        <pc:spChg chg="mod">
          <ac:chgData name="Thomas 'Tom' Martens" userId="35ccf0d4-9e71-4d15-bebb-7c78661c64b3" providerId="ADAL" clId="{10048806-92CD-1C4A-9F70-196086169F66}" dt="2024-10-29T05:40:10.771" v="334" actId="20577"/>
          <ac:spMkLst>
            <pc:docMk/>
            <pc:sldMk cId="2337657751" sldId="1660"/>
            <ac:spMk id="2" creationId="{1770AB31-B1D1-4382-A784-C684068456CE}"/>
          </ac:spMkLst>
        </pc:spChg>
        <pc:spChg chg="mod">
          <ac:chgData name="Thomas 'Tom' Martens" userId="35ccf0d4-9e71-4d15-bebb-7c78661c64b3" providerId="ADAL" clId="{10048806-92CD-1C4A-9F70-196086169F66}" dt="2024-10-29T05:41:14.107" v="391" actId="20577"/>
          <ac:spMkLst>
            <pc:docMk/>
            <pc:sldMk cId="2337657751" sldId="1660"/>
            <ac:spMk id="3" creationId="{FD4F634F-253F-FF4C-36D5-98C12274D48A}"/>
          </ac:spMkLst>
        </pc:spChg>
        <pc:spChg chg="mod">
          <ac:chgData name="Thomas 'Tom' Martens" userId="35ccf0d4-9e71-4d15-bebb-7c78661c64b3" providerId="ADAL" clId="{10048806-92CD-1C4A-9F70-196086169F66}" dt="2024-10-29T05:40:43.906" v="367" actId="20577"/>
          <ac:spMkLst>
            <pc:docMk/>
            <pc:sldMk cId="2337657751" sldId="1660"/>
            <ac:spMk id="5" creationId="{6E9CB550-8CAD-4C61-8C99-9F548F634F50}"/>
          </ac:spMkLst>
        </pc:spChg>
      </pc:sldChg>
      <pc:sldChg chg="modSp mod">
        <pc:chgData name="Thomas 'Tom' Martens" userId="35ccf0d4-9e71-4d15-bebb-7c78661c64b3" providerId="ADAL" clId="{10048806-92CD-1C4A-9F70-196086169F66}" dt="2024-10-29T05:41:47.659" v="411" actId="20577"/>
        <pc:sldMkLst>
          <pc:docMk/>
          <pc:sldMk cId="1486891829" sldId="1662"/>
        </pc:sldMkLst>
        <pc:spChg chg="mod">
          <ac:chgData name="Thomas 'Tom' Martens" userId="35ccf0d4-9e71-4d15-bebb-7c78661c64b3" providerId="ADAL" clId="{10048806-92CD-1C4A-9F70-196086169F66}" dt="2024-10-29T05:41:47.659" v="411" actId="20577"/>
          <ac:spMkLst>
            <pc:docMk/>
            <pc:sldMk cId="1486891829" sldId="1662"/>
            <ac:spMk id="2" creationId="{1770AB31-B1D1-4382-A784-C684068456CE}"/>
          </ac:spMkLst>
        </pc:spChg>
      </pc:sldChg>
      <pc:sldChg chg="modSp mod">
        <pc:chgData name="Thomas 'Tom' Martens" userId="35ccf0d4-9e71-4d15-bebb-7c78661c64b3" providerId="ADAL" clId="{10048806-92CD-1C4A-9F70-196086169F66}" dt="2024-10-29T05:43:51.904" v="434" actId="20577"/>
        <pc:sldMkLst>
          <pc:docMk/>
          <pc:sldMk cId="1916137898" sldId="1663"/>
        </pc:sldMkLst>
        <pc:spChg chg="mod">
          <ac:chgData name="Thomas 'Tom' Martens" userId="35ccf0d4-9e71-4d15-bebb-7c78661c64b3" providerId="ADAL" clId="{10048806-92CD-1C4A-9F70-196086169F66}" dt="2024-10-29T05:43:51.904" v="434" actId="20577"/>
          <ac:spMkLst>
            <pc:docMk/>
            <pc:sldMk cId="1916137898" sldId="1663"/>
            <ac:spMk id="2" creationId="{1770AB31-B1D1-4382-A784-C684068456CE}"/>
          </ac:spMkLst>
        </pc:spChg>
      </pc:sldChg>
      <pc:sldChg chg="addSp delSp modSp mod">
        <pc:chgData name="Thomas 'Tom' Martens" userId="35ccf0d4-9e71-4d15-bebb-7c78661c64b3" providerId="ADAL" clId="{10048806-92CD-1C4A-9F70-196086169F66}" dt="2024-10-29T05:44:58.060" v="457" actId="20577"/>
        <pc:sldMkLst>
          <pc:docMk/>
          <pc:sldMk cId="1706848032" sldId="1665"/>
        </pc:sldMkLst>
        <pc:spChg chg="mod">
          <ac:chgData name="Thomas 'Tom' Martens" userId="35ccf0d4-9e71-4d15-bebb-7c78661c64b3" providerId="ADAL" clId="{10048806-92CD-1C4A-9F70-196086169F66}" dt="2024-10-29T05:44:58.060" v="457" actId="20577"/>
          <ac:spMkLst>
            <pc:docMk/>
            <pc:sldMk cId="1706848032" sldId="1665"/>
            <ac:spMk id="2" creationId="{1770AB31-B1D1-4382-A784-C684068456CE}"/>
          </ac:spMkLst>
        </pc:spChg>
        <pc:spChg chg="add del mod">
          <ac:chgData name="Thomas 'Tom' Martens" userId="35ccf0d4-9e71-4d15-bebb-7c78661c64b3" providerId="ADAL" clId="{10048806-92CD-1C4A-9F70-196086169F66}" dt="2024-10-29T05:35:54.279" v="81" actId="5793"/>
          <ac:spMkLst>
            <pc:docMk/>
            <pc:sldMk cId="1706848032" sldId="1665"/>
            <ac:spMk id="6" creationId="{07D4D085-C241-237A-E6E5-EDD0D88EB771}"/>
          </ac:spMkLst>
        </pc:spChg>
      </pc:sldChg>
      <pc:sldChg chg="modSp mod">
        <pc:chgData name="Thomas 'Tom' Martens" userId="35ccf0d4-9e71-4d15-bebb-7c78661c64b3" providerId="ADAL" clId="{10048806-92CD-1C4A-9F70-196086169F66}" dt="2024-10-29T05:45:19.492" v="480" actId="20577"/>
        <pc:sldMkLst>
          <pc:docMk/>
          <pc:sldMk cId="625127996" sldId="1666"/>
        </pc:sldMkLst>
        <pc:spChg chg="mod">
          <ac:chgData name="Thomas 'Tom' Martens" userId="35ccf0d4-9e71-4d15-bebb-7c78661c64b3" providerId="ADAL" clId="{10048806-92CD-1C4A-9F70-196086169F66}" dt="2024-10-29T05:45:19.492" v="480" actId="20577"/>
          <ac:spMkLst>
            <pc:docMk/>
            <pc:sldMk cId="625127996" sldId="1666"/>
            <ac:spMk id="2" creationId="{1770AB31-B1D1-4382-A784-C684068456CE}"/>
          </ac:spMkLst>
        </pc:spChg>
      </pc:sldChg>
      <pc:sldChg chg="modSp mod">
        <pc:chgData name="Thomas 'Tom' Martens" userId="35ccf0d4-9e71-4d15-bebb-7c78661c64b3" providerId="ADAL" clId="{10048806-92CD-1C4A-9F70-196086169F66}" dt="2024-10-29T05:57:33.221" v="505" actId="20577"/>
        <pc:sldMkLst>
          <pc:docMk/>
          <pc:sldMk cId="1084274531" sldId="1671"/>
        </pc:sldMkLst>
        <pc:spChg chg="mod">
          <ac:chgData name="Thomas 'Tom' Martens" userId="35ccf0d4-9e71-4d15-bebb-7c78661c64b3" providerId="ADAL" clId="{10048806-92CD-1C4A-9F70-196086169F66}" dt="2024-10-29T05:57:33.221" v="505" actId="20577"/>
          <ac:spMkLst>
            <pc:docMk/>
            <pc:sldMk cId="1084274531" sldId="1671"/>
            <ac:spMk id="2" creationId="{1770AB31-B1D1-4382-A784-C684068456CE}"/>
          </ac:spMkLst>
        </pc:spChg>
        <pc:spChg chg="mod">
          <ac:chgData name="Thomas 'Tom' Martens" userId="35ccf0d4-9e71-4d15-bebb-7c78661c64b3" providerId="ADAL" clId="{10048806-92CD-1C4A-9F70-196086169F66}" dt="2024-10-29T05:37:44.063" v="168" actId="404"/>
          <ac:spMkLst>
            <pc:docMk/>
            <pc:sldMk cId="1084274531" sldId="1671"/>
            <ac:spMk id="6" creationId="{07D4D085-C241-237A-E6E5-EDD0D88EB771}"/>
          </ac:spMkLst>
        </pc:spChg>
      </pc:sldChg>
      <pc:sldChg chg="modSp mod">
        <pc:chgData name="Thomas 'Tom' Martens" userId="35ccf0d4-9e71-4d15-bebb-7c78661c64b3" providerId="ADAL" clId="{10048806-92CD-1C4A-9F70-196086169F66}" dt="2024-10-30T06:00:54.551" v="760" actId="20577"/>
        <pc:sldMkLst>
          <pc:docMk/>
          <pc:sldMk cId="2523787481" sldId="1672"/>
        </pc:sldMkLst>
        <pc:spChg chg="mod">
          <ac:chgData name="Thomas 'Tom' Martens" userId="35ccf0d4-9e71-4d15-bebb-7c78661c64b3" providerId="ADAL" clId="{10048806-92CD-1C4A-9F70-196086169F66}" dt="2024-10-30T06:00:54.551" v="760" actId="20577"/>
          <ac:spMkLst>
            <pc:docMk/>
            <pc:sldMk cId="2523787481" sldId="1672"/>
            <ac:spMk id="4" creationId="{365EAC2E-4EFD-CFAE-3A0B-FFBFA01F7AF5}"/>
          </ac:spMkLst>
        </pc:spChg>
      </pc:sldChg>
      <pc:sldChg chg="modSp mod">
        <pc:chgData name="Thomas 'Tom' Martens" userId="35ccf0d4-9e71-4d15-bebb-7c78661c64b3" providerId="ADAL" clId="{10048806-92CD-1C4A-9F70-196086169F66}" dt="2024-10-29T06:06:03.096" v="571" actId="1036"/>
        <pc:sldMkLst>
          <pc:docMk/>
          <pc:sldMk cId="344716670" sldId="1674"/>
        </pc:sldMkLst>
        <pc:spChg chg="mod">
          <ac:chgData name="Thomas 'Tom' Martens" userId="35ccf0d4-9e71-4d15-bebb-7c78661c64b3" providerId="ADAL" clId="{10048806-92CD-1C4A-9F70-196086169F66}" dt="2024-10-29T05:57:51.113" v="528" actId="20577"/>
          <ac:spMkLst>
            <pc:docMk/>
            <pc:sldMk cId="344716670" sldId="1674"/>
            <ac:spMk id="2" creationId="{1770AB31-B1D1-4382-A784-C684068456CE}"/>
          </ac:spMkLst>
        </pc:spChg>
        <pc:spChg chg="mod">
          <ac:chgData name="Thomas 'Tom' Martens" userId="35ccf0d4-9e71-4d15-bebb-7c78661c64b3" providerId="ADAL" clId="{10048806-92CD-1C4A-9F70-196086169F66}" dt="2024-10-29T05:58:05.628" v="551" actId="20577"/>
          <ac:spMkLst>
            <pc:docMk/>
            <pc:sldMk cId="344716670" sldId="1674"/>
            <ac:spMk id="9" creationId="{6288BF93-DF25-BE46-A716-4A5C9D08CC9A}"/>
          </ac:spMkLst>
        </pc:spChg>
        <pc:picChg chg="mod">
          <ac:chgData name="Thomas 'Tom' Martens" userId="35ccf0d4-9e71-4d15-bebb-7c78661c64b3" providerId="ADAL" clId="{10048806-92CD-1C4A-9F70-196086169F66}" dt="2024-10-29T06:06:03.096" v="571" actId="1036"/>
          <ac:picMkLst>
            <pc:docMk/>
            <pc:sldMk cId="344716670" sldId="1674"/>
            <ac:picMk id="4" creationId="{D5085ADD-4C08-C839-65BC-464144E2F3D3}"/>
          </ac:picMkLst>
        </pc:picChg>
      </pc:sldChg>
      <pc:sldChg chg="modSp mod">
        <pc:chgData name="Thomas 'Tom' Martens" userId="35ccf0d4-9e71-4d15-bebb-7c78661c64b3" providerId="ADAL" clId="{10048806-92CD-1C4A-9F70-196086169F66}" dt="2024-10-29T06:07:02.077" v="632" actId="20577"/>
        <pc:sldMkLst>
          <pc:docMk/>
          <pc:sldMk cId="4006182864" sldId="1675"/>
        </pc:sldMkLst>
        <pc:spChg chg="mod">
          <ac:chgData name="Thomas 'Tom' Martens" userId="35ccf0d4-9e71-4d15-bebb-7c78661c64b3" providerId="ADAL" clId="{10048806-92CD-1C4A-9F70-196086169F66}" dt="2024-10-29T06:06:23.617" v="590" actId="20577"/>
          <ac:spMkLst>
            <pc:docMk/>
            <pc:sldMk cId="4006182864" sldId="1675"/>
            <ac:spMk id="2" creationId="{1770AB31-B1D1-4382-A784-C684068456CE}"/>
          </ac:spMkLst>
        </pc:spChg>
        <pc:spChg chg="mod">
          <ac:chgData name="Thomas 'Tom' Martens" userId="35ccf0d4-9e71-4d15-bebb-7c78661c64b3" providerId="ADAL" clId="{10048806-92CD-1C4A-9F70-196086169F66}" dt="2024-10-29T06:07:02.077" v="632" actId="20577"/>
          <ac:spMkLst>
            <pc:docMk/>
            <pc:sldMk cId="4006182864" sldId="1675"/>
            <ac:spMk id="3" creationId="{709B7572-DDC7-5F24-1CD6-CE09F64D7575}"/>
          </ac:spMkLst>
        </pc:spChg>
      </pc:sldChg>
      <pc:sldChg chg="modSp mod">
        <pc:chgData name="Thomas 'Tom' Martens" userId="35ccf0d4-9e71-4d15-bebb-7c78661c64b3" providerId="ADAL" clId="{10048806-92CD-1C4A-9F70-196086169F66}" dt="2024-10-30T06:10:43.669" v="768" actId="20577"/>
        <pc:sldMkLst>
          <pc:docMk/>
          <pc:sldMk cId="3467137077" sldId="1676"/>
        </pc:sldMkLst>
        <pc:spChg chg="mod">
          <ac:chgData name="Thomas 'Tom' Martens" userId="35ccf0d4-9e71-4d15-bebb-7c78661c64b3" providerId="ADAL" clId="{10048806-92CD-1C4A-9F70-196086169F66}" dt="2024-10-29T06:07:19.006" v="655" actId="20577"/>
          <ac:spMkLst>
            <pc:docMk/>
            <pc:sldMk cId="3467137077" sldId="1676"/>
            <ac:spMk id="2" creationId="{1770AB31-B1D1-4382-A784-C684068456CE}"/>
          </ac:spMkLst>
        </pc:spChg>
        <pc:spChg chg="mod">
          <ac:chgData name="Thomas 'Tom' Martens" userId="35ccf0d4-9e71-4d15-bebb-7c78661c64b3" providerId="ADAL" clId="{10048806-92CD-1C4A-9F70-196086169F66}" dt="2024-10-30T06:10:43.669" v="768" actId="20577"/>
          <ac:spMkLst>
            <pc:docMk/>
            <pc:sldMk cId="3467137077" sldId="1676"/>
            <ac:spMk id="3" creationId="{709B7572-DDC7-5F24-1CD6-CE09F64D7575}"/>
          </ac:spMkLst>
        </pc:spChg>
      </pc:sldChg>
      <pc:sldChg chg="modSp mod">
        <pc:chgData name="Thomas 'Tom' Martens" userId="35ccf0d4-9e71-4d15-bebb-7c78661c64b3" providerId="ADAL" clId="{10048806-92CD-1C4A-9F70-196086169F66}" dt="2024-10-29T06:07:31.542" v="678" actId="20577"/>
        <pc:sldMkLst>
          <pc:docMk/>
          <pc:sldMk cId="903667178" sldId="1677"/>
        </pc:sldMkLst>
        <pc:spChg chg="mod">
          <ac:chgData name="Thomas 'Tom' Martens" userId="35ccf0d4-9e71-4d15-bebb-7c78661c64b3" providerId="ADAL" clId="{10048806-92CD-1C4A-9F70-196086169F66}" dt="2024-10-29T06:07:31.542" v="678" actId="20577"/>
          <ac:spMkLst>
            <pc:docMk/>
            <pc:sldMk cId="903667178" sldId="1677"/>
            <ac:spMk id="2" creationId="{1770AB31-B1D1-4382-A784-C684068456CE}"/>
          </ac:spMkLst>
        </pc:spChg>
      </pc:sldChg>
      <pc:sldChg chg="modSp mod">
        <pc:chgData name="Thomas 'Tom' Martens" userId="35ccf0d4-9e71-4d15-bebb-7c78661c64b3" providerId="ADAL" clId="{10048806-92CD-1C4A-9F70-196086169F66}" dt="2024-10-29T06:16:45.682" v="699" actId="20577"/>
        <pc:sldMkLst>
          <pc:docMk/>
          <pc:sldMk cId="3485484939" sldId="1678"/>
        </pc:sldMkLst>
        <pc:spChg chg="mod">
          <ac:chgData name="Thomas 'Tom' Martens" userId="35ccf0d4-9e71-4d15-bebb-7c78661c64b3" providerId="ADAL" clId="{10048806-92CD-1C4A-9F70-196086169F66}" dt="2024-10-29T06:16:45.682" v="699" actId="20577"/>
          <ac:spMkLst>
            <pc:docMk/>
            <pc:sldMk cId="3485484939" sldId="1678"/>
            <ac:spMk id="2" creationId="{1770AB31-B1D1-4382-A784-C684068456CE}"/>
          </ac:spMkLst>
        </pc:spChg>
        <pc:spChg chg="mod">
          <ac:chgData name="Thomas 'Tom' Martens" userId="35ccf0d4-9e71-4d15-bebb-7c78661c64b3" providerId="ADAL" clId="{10048806-92CD-1C4A-9F70-196086169F66}" dt="2024-10-28T19:12:44.023" v="63"/>
          <ac:spMkLst>
            <pc:docMk/>
            <pc:sldMk cId="3485484939" sldId="1678"/>
            <ac:spMk id="3" creationId="{709B7572-DDC7-5F24-1CD6-CE09F64D7575}"/>
          </ac:spMkLst>
        </pc:spChg>
      </pc:sldChg>
      <pc:sldChg chg="modSp mod">
        <pc:chgData name="Thomas 'Tom' Martens" userId="35ccf0d4-9e71-4d15-bebb-7c78661c64b3" providerId="ADAL" clId="{10048806-92CD-1C4A-9F70-196086169F66}" dt="2024-10-29T06:17:14.383" v="714" actId="20577"/>
        <pc:sldMkLst>
          <pc:docMk/>
          <pc:sldMk cId="303645663" sldId="1681"/>
        </pc:sldMkLst>
        <pc:spChg chg="mod">
          <ac:chgData name="Thomas 'Tom' Martens" userId="35ccf0d4-9e71-4d15-bebb-7c78661c64b3" providerId="ADAL" clId="{10048806-92CD-1C4A-9F70-196086169F66}" dt="2024-10-29T06:17:14.383" v="714" actId="20577"/>
          <ac:spMkLst>
            <pc:docMk/>
            <pc:sldMk cId="303645663" sldId="1681"/>
            <ac:spMk id="2" creationId="{1770AB31-B1D1-4382-A784-C684068456CE}"/>
          </ac:spMkLst>
        </pc:spChg>
      </pc:sldChg>
      <pc:sldChg chg="modSp mod">
        <pc:chgData name="Thomas 'Tom' Martens" userId="35ccf0d4-9e71-4d15-bebb-7c78661c64b3" providerId="ADAL" clId="{10048806-92CD-1C4A-9F70-196086169F66}" dt="2024-10-29T07:08:30.096" v="739" actId="20577"/>
        <pc:sldMkLst>
          <pc:docMk/>
          <pc:sldMk cId="1654562016" sldId="1682"/>
        </pc:sldMkLst>
        <pc:spChg chg="mod">
          <ac:chgData name="Thomas 'Tom' Martens" userId="35ccf0d4-9e71-4d15-bebb-7c78661c64b3" providerId="ADAL" clId="{10048806-92CD-1C4A-9F70-196086169F66}" dt="2024-10-29T07:08:30.096" v="739" actId="20577"/>
          <ac:spMkLst>
            <pc:docMk/>
            <pc:sldMk cId="1654562016" sldId="1682"/>
            <ac:spMk id="2" creationId="{1770AB31-B1D1-4382-A784-C684068456C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30.10.24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30.10.24</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30.10.24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30.10.24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pic>
        <p:nvPicPr>
          <p:cNvPr id="26" name="Grafik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29581" y="648697"/>
            <a:ext cx="396514" cy="396444"/>
          </a:xfrm>
          <a:prstGeom prst="rect">
            <a:avLst/>
          </a:prstGeom>
        </p:spPr>
      </p:pic>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30.10.24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pPr/>
              <a:t>‹#›</a:t>
            </a:fld>
            <a:endParaRPr lang="de-DE"/>
          </a:p>
        </p:txBody>
      </p:sp>
    </p:spTree>
    <p:extLst>
      <p:ext uri="{BB962C8B-B14F-4D97-AF65-F5344CB8AC3E}">
        <p14:creationId xmlns:p14="http://schemas.microsoft.com/office/powerpoint/2010/main" val="378974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30.10.24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30.10.24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30.10.24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30.10.24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30.10.24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30.10.24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30.10.24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30.10.24</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A1F40A6-DE98-499A-8122-D6567B6431F0}" type="slidenum">
              <a:rPr lang="de-DE" smtClean="0"/>
              <a:pPr/>
              <a:t>‹#›</a:t>
            </a:fld>
            <a:endParaRPr lang="de-DE"/>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power-bi/connect-data/incremental-refresh-overview"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power-bi/connect-data/incremental-refresh-overview"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alm-toolkit.com/" TargetMode="External"/><Relationship Id="rId2" Type="http://schemas.openxmlformats.org/officeDocument/2006/relationships/hyperlink" Target="https://www.youtube.com/watch?v=5AWt6ijJG94&amp;t=13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power-bi/connect-data/incremental-refresh-overview" TargetMode="External"/><Relationship Id="rId2" Type="http://schemas.openxmlformats.org/officeDocument/2006/relationships/hyperlink" Target="https://learn.microsoft.com/en-us/power-bi/enterprise/service-premium-large-models" TargetMode="External"/><Relationship Id="rId1" Type="http://schemas.openxmlformats.org/officeDocument/2006/relationships/slideLayout" Target="../slideLayouts/slideLayout2.xml"/><Relationship Id="rId5" Type="http://schemas.openxmlformats.org/officeDocument/2006/relationships/hyperlink" Target="http://alm-toolkit.com/" TargetMode="External"/><Relationship Id="rId4" Type="http://schemas.openxmlformats.org/officeDocument/2006/relationships/hyperlink" Target="https://learn.microsoft.com/en-us/power-bi/connect-data/asynchronous-refresh"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ata-mozart.com/mastering-dp-500-exam-aggregations-in-power-b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r>
              <a:rPr lang="de-DE" dirty="0">
                <a:latin typeface="Consolas" panose="020B0609020204030204" pitchFamily="49" charset="0"/>
                <a:ea typeface="Verdana" panose="020B0604030504040204" pitchFamily="34" charset="0"/>
                <a:cs typeface="Verdana" panose="020B0604030504040204" pitchFamily="34" charset="0"/>
              </a:rPr>
              <a:t>Power BI </a:t>
            </a:r>
            <a:br>
              <a:rPr lang="de-DE" dirty="0">
                <a:latin typeface="Consolas" panose="020B0609020204030204" pitchFamily="49" charset="0"/>
                <a:ea typeface="Verdana" panose="020B0604030504040204" pitchFamily="34" charset="0"/>
                <a:cs typeface="Verdana" panose="020B0604030504040204" pitchFamily="34" charset="0"/>
              </a:rPr>
            </a:br>
            <a:r>
              <a:rPr lang="de-DE" dirty="0">
                <a:latin typeface="Consolas" panose="020B0609020204030204" pitchFamily="49" charset="0"/>
                <a:ea typeface="Verdana" panose="020B0604030504040204" pitchFamily="34" charset="0"/>
                <a:cs typeface="Verdana" panose="020B0604030504040204" pitchFamily="34" charset="0"/>
              </a:rPr>
              <a:t>Large </a:t>
            </a:r>
            <a:r>
              <a:rPr lang="de-DE" dirty="0" err="1">
                <a:latin typeface="Consolas" panose="020B0609020204030204" pitchFamily="49" charset="0"/>
                <a:ea typeface="Verdana" panose="020B0604030504040204" pitchFamily="34" charset="0"/>
                <a:cs typeface="Verdana" panose="020B0604030504040204" pitchFamily="34" charset="0"/>
              </a:rPr>
              <a:t>Semantic</a:t>
            </a:r>
            <a:r>
              <a:rPr lang="de-DE" dirty="0">
                <a:latin typeface="Consolas" panose="020B0609020204030204" pitchFamily="49" charset="0"/>
                <a:ea typeface="Verdana" panose="020B0604030504040204" pitchFamily="34" charset="0"/>
                <a:cs typeface="Verdana" panose="020B0604030504040204" pitchFamily="34" charset="0"/>
              </a:rPr>
              <a:t> Models</a:t>
            </a:r>
            <a:endParaRPr lang="de-DE" sz="2200" dirty="0">
              <a:latin typeface="Consolas" panose="020B0609020204030204" pitchFamily="49" charset="0"/>
            </a:endParaRPr>
          </a:p>
        </p:txBody>
      </p:sp>
      <p:sp>
        <p:nvSpPr>
          <p:cNvPr id="3" name="Subtitle 2"/>
          <p:cNvSpPr>
            <a:spLocks noGrp="1"/>
          </p:cNvSpPr>
          <p:nvPr>
            <p:ph type="subTitle" idx="1"/>
          </p:nvPr>
        </p:nvSpPr>
        <p:spPr>
          <a:xfrm>
            <a:off x="1154954" y="4800600"/>
            <a:ext cx="9418320" cy="1691640"/>
          </a:xfrm>
        </p:spPr>
        <p:txBody>
          <a:bodyPr/>
          <a:lstStyle/>
          <a:p>
            <a:r>
              <a:rPr lang="de-DE" dirty="0" err="1">
                <a:latin typeface="Consolas" panose="020B0609020204030204" pitchFamily="49" charset="0"/>
                <a:ea typeface="Verdana" panose="020B0604030504040204" pitchFamily="34" charset="0"/>
                <a:cs typeface="Verdana" panose="020B0604030504040204" pitchFamily="34" charset="0"/>
              </a:rPr>
              <a:t>How</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manage large </a:t>
            </a:r>
            <a:r>
              <a:rPr lang="de-DE" dirty="0" err="1">
                <a:latin typeface="Consolas" panose="020B0609020204030204" pitchFamily="49" charset="0"/>
                <a:ea typeface="Verdana" panose="020B0604030504040204" pitchFamily="34" charset="0"/>
                <a:cs typeface="Verdana" panose="020B0604030504040204" pitchFamily="34" charset="0"/>
              </a:rPr>
              <a:t>semantic</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models</a:t>
            </a:r>
            <a:endParaRPr lang="de-DE" dirty="0">
              <a:latin typeface="Consolas" panose="020B0609020204030204" pitchFamily="49" charset="0"/>
              <a:ea typeface="Verdana" panose="020B0604030504040204" pitchFamily="34" charset="0"/>
              <a:cs typeface="Verdana" panose="020B0604030504040204" pitchFamily="34" charset="0"/>
            </a:endParaRP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Data Monsters Hamburg</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2024-10-29</a:t>
            </a:r>
          </a:p>
        </p:txBody>
      </p:sp>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7" name="Rectangle 26">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2800" dirty="0">
                <a:solidFill>
                  <a:srgbClr val="FFFFFF"/>
                </a:solidFill>
              </a:rPr>
              <a:t>Strategies</a:t>
            </a:r>
            <a:br>
              <a:rPr lang="en-US" sz="2800" dirty="0">
                <a:solidFill>
                  <a:srgbClr val="FFFFFF"/>
                </a:solidFill>
              </a:rPr>
            </a:br>
            <a:r>
              <a:rPr lang="en-US" sz="2800" dirty="0">
                <a:solidFill>
                  <a:srgbClr val="FFFFFF"/>
                </a:solidFill>
              </a:rPr>
              <a:t>Premium licensing</a:t>
            </a:r>
          </a:p>
        </p:txBody>
      </p:sp>
      <p:sp useBgFill="1">
        <p:nvSpPr>
          <p:cNvPr id="31" name="Rectangle 30">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a:extLst>
              <a:ext uri="{FF2B5EF4-FFF2-40B4-BE49-F238E27FC236}">
                <a16:creationId xmlns:a16="http://schemas.microsoft.com/office/drawing/2014/main" id="{1D8B0B46-8AF8-9B61-A8CB-B99272C2E2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1662" y="484632"/>
            <a:ext cx="5882248" cy="5882248"/>
          </a:xfrm>
          <a:prstGeom prst="rect">
            <a:avLst/>
          </a:prstGeom>
        </p:spPr>
      </p:pic>
      <p:sp>
        <p:nvSpPr>
          <p:cNvPr id="33" name="Rectangle 32">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29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700"/>
                                        <p:tgtEl>
                                          <p:spTgt spid="2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semantic models - Premium licensing</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770072"/>
            <a:ext cx="6240931" cy="4308872"/>
          </a:xfrm>
          <a:prstGeom prst="rect">
            <a:avLst/>
          </a:prstGeom>
          <a:noFill/>
        </p:spPr>
        <p:txBody>
          <a:bodyPr wrap="square">
            <a:spAutoFit/>
          </a:bodyPr>
          <a:lstStyle/>
          <a:p>
            <a:r>
              <a:rPr lang="en-US" sz="2800" dirty="0"/>
              <a:t>Enable “Large dataset storage format” </a:t>
            </a:r>
            <a:br>
              <a:rPr lang="en-US" sz="2800" dirty="0"/>
            </a:br>
            <a:br>
              <a:rPr lang="en-US" sz="2800" dirty="0"/>
            </a:br>
            <a:r>
              <a:rPr lang="en-US" sz="2800" dirty="0"/>
              <a:t>Get used to </a:t>
            </a:r>
            <a:br>
              <a:rPr lang="en-US" sz="2800" dirty="0"/>
            </a:br>
            <a:r>
              <a:rPr lang="en-US" sz="2800" dirty="0"/>
              <a:t>Incremental refresh</a:t>
            </a:r>
            <a:br>
              <a:rPr lang="en-US" sz="2800" dirty="0"/>
            </a:br>
            <a:r>
              <a:rPr lang="en-US" sz="2800" dirty="0"/>
              <a:t>and if necessary the </a:t>
            </a:r>
            <a:br>
              <a:rPr lang="en-US" sz="2800" dirty="0"/>
            </a:br>
            <a:r>
              <a:rPr lang="en-US" sz="2800" dirty="0"/>
              <a:t>Advanced Refresh API </a:t>
            </a:r>
            <a:br>
              <a:rPr lang="en-US" sz="2800" dirty="0"/>
            </a:br>
            <a:br>
              <a:rPr lang="en-US" sz="2800" dirty="0"/>
            </a:br>
            <a:r>
              <a:rPr lang="en-US" sz="2000" dirty="0"/>
              <a:t>Maybe you have to use Aggregations at a later point in time!</a:t>
            </a:r>
            <a:br>
              <a:rPr lang="en-US" sz="2800" dirty="0"/>
            </a:br>
            <a:endParaRPr lang="en-US" sz="10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6" y="1875141"/>
            <a:ext cx="9503895" cy="523220"/>
          </a:xfrm>
          <a:prstGeom prst="rect">
            <a:avLst/>
          </a:prstGeom>
          <a:noFill/>
        </p:spPr>
        <p:txBody>
          <a:bodyPr wrap="square">
            <a:spAutoFit/>
          </a:bodyPr>
          <a:lstStyle/>
          <a:p>
            <a:r>
              <a:rPr lang="de-DE" sz="2800" dirty="0"/>
              <a:t>Start </a:t>
            </a:r>
            <a:r>
              <a:rPr lang="de-DE" sz="2800" dirty="0" err="1"/>
              <a:t>with</a:t>
            </a:r>
            <a:r>
              <a:rPr lang="de-DE" sz="2800" dirty="0"/>
              <a:t> …</a:t>
            </a:r>
            <a:endParaRPr lang="LID4096" sz="2800" dirty="0"/>
          </a:p>
        </p:txBody>
      </p:sp>
      <p:pic>
        <p:nvPicPr>
          <p:cNvPr id="4" name="Picture 3">
            <a:extLst>
              <a:ext uri="{FF2B5EF4-FFF2-40B4-BE49-F238E27FC236}">
                <a16:creationId xmlns:a16="http://schemas.microsoft.com/office/drawing/2014/main" id="{9D87F9BF-46C1-A957-0C8B-18ADD7E66ECB}"/>
              </a:ext>
            </a:extLst>
          </p:cNvPr>
          <p:cNvPicPr>
            <a:picLocks noChangeAspect="1"/>
          </p:cNvPicPr>
          <p:nvPr/>
        </p:nvPicPr>
        <p:blipFill>
          <a:blip r:embed="rId2"/>
          <a:stretch>
            <a:fillRect/>
          </a:stretch>
        </p:blipFill>
        <p:spPr>
          <a:xfrm>
            <a:off x="7341175" y="2770072"/>
            <a:ext cx="3613336" cy="3479979"/>
          </a:xfrm>
          <a:prstGeom prst="rect">
            <a:avLst/>
          </a:prstGeom>
        </p:spPr>
      </p:pic>
    </p:spTree>
    <p:extLst>
      <p:ext uri="{BB962C8B-B14F-4D97-AF65-F5344CB8AC3E}">
        <p14:creationId xmlns:p14="http://schemas.microsoft.com/office/powerpoint/2010/main" val="170684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semantic models – Hybrid tables (Premium) </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775883" y="4826720"/>
            <a:ext cx="10140124" cy="1969770"/>
          </a:xfrm>
          <a:prstGeom prst="rect">
            <a:avLst/>
          </a:prstGeom>
          <a:noFill/>
        </p:spPr>
        <p:txBody>
          <a:bodyPr wrap="square">
            <a:spAutoFit/>
          </a:bodyPr>
          <a:lstStyle/>
          <a:p>
            <a:r>
              <a:rPr lang="en-US" sz="2800" dirty="0"/>
              <a:t>But you have to be aware that due to the “direct query part” of the table, it will become a DQ table with the known downsides in regards to measure complexity.</a:t>
            </a:r>
            <a:br>
              <a:rPr lang="en-US" sz="2800" dirty="0"/>
            </a:br>
            <a:br>
              <a:rPr lang="en-US" sz="2800" dirty="0"/>
            </a:br>
            <a:endParaRPr lang="en-US" sz="10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33636" y="1875141"/>
            <a:ext cx="9503895" cy="954107"/>
          </a:xfrm>
          <a:prstGeom prst="rect">
            <a:avLst/>
          </a:prstGeom>
          <a:noFill/>
        </p:spPr>
        <p:txBody>
          <a:bodyPr wrap="square">
            <a:spAutoFit/>
          </a:bodyPr>
          <a:lstStyle/>
          <a:p>
            <a:r>
              <a:rPr lang="en-US" sz="2800" dirty="0"/>
              <a:t>Hybrid Tables help to reduce the time until data becomes available in Power BI</a:t>
            </a:r>
            <a:endParaRPr lang="LID4096" sz="2800" dirty="0"/>
          </a:p>
        </p:txBody>
      </p:sp>
      <p:pic>
        <p:nvPicPr>
          <p:cNvPr id="1026" name="Picture 2" descr="Graphic representing a rolling window pattern.">
            <a:extLst>
              <a:ext uri="{FF2B5EF4-FFF2-40B4-BE49-F238E27FC236}">
                <a16:creationId xmlns:a16="http://schemas.microsoft.com/office/drawing/2014/main" id="{09EF52B0-AD30-03FA-DAEB-197E35741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636" y="2963999"/>
            <a:ext cx="6743700" cy="1628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BC078B-9936-4EBF-91E1-4DBAB43FE60C}"/>
              </a:ext>
            </a:extLst>
          </p:cNvPr>
          <p:cNvSpPr txBox="1"/>
          <p:nvPr/>
        </p:nvSpPr>
        <p:spPr>
          <a:xfrm>
            <a:off x="775883" y="6365603"/>
            <a:ext cx="10350918" cy="430887"/>
          </a:xfrm>
          <a:prstGeom prst="rect">
            <a:avLst/>
          </a:prstGeom>
          <a:noFill/>
        </p:spPr>
        <p:txBody>
          <a:bodyPr wrap="square">
            <a:spAutoFit/>
          </a:bodyPr>
          <a:lstStyle/>
          <a:p>
            <a:r>
              <a:rPr lang="en-US" sz="1200" dirty="0"/>
              <a:t>Image taken from: </a:t>
            </a:r>
            <a:r>
              <a:rPr lang="en-US" sz="1200" dirty="0">
                <a:hlinkClick r:id="rId3"/>
              </a:rPr>
              <a:t>Incremental refresh for datasets and real-time data in Power BI - Power BI | Microsoft Learn</a:t>
            </a:r>
            <a:br>
              <a:rPr lang="en-US" sz="2800" dirty="0"/>
            </a:br>
            <a:endParaRPr lang="en-US" sz="1000" dirty="0"/>
          </a:p>
        </p:txBody>
      </p:sp>
    </p:spTree>
    <p:extLst>
      <p:ext uri="{BB962C8B-B14F-4D97-AF65-F5344CB8AC3E}">
        <p14:creationId xmlns:p14="http://schemas.microsoft.com/office/powerpoint/2010/main" val="625127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semantic models – Incremental refresh </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33636" y="1875141"/>
            <a:ext cx="9503895" cy="4401205"/>
          </a:xfrm>
          <a:prstGeom prst="rect">
            <a:avLst/>
          </a:prstGeom>
          <a:noFill/>
        </p:spPr>
        <p:txBody>
          <a:bodyPr wrap="square">
            <a:spAutoFit/>
          </a:bodyPr>
          <a:lstStyle/>
          <a:p>
            <a:r>
              <a:rPr lang="en-US" sz="2800" dirty="0"/>
              <a:t>Incremental refresh is </a:t>
            </a:r>
            <a:r>
              <a:rPr lang="en-US" sz="2800" b="1" dirty="0"/>
              <a:t>adding</a:t>
            </a:r>
            <a:r>
              <a:rPr lang="en-US" sz="2800" dirty="0"/>
              <a:t> data to an existing table! </a:t>
            </a:r>
            <a:r>
              <a:rPr lang="en-US" sz="1400" dirty="0"/>
              <a:t>(please, incremental refresh does not help to trick the max model size)</a:t>
            </a:r>
            <a:endParaRPr lang="en-US" sz="2800" dirty="0"/>
          </a:p>
          <a:p>
            <a:endParaRPr lang="en-US" sz="2800" dirty="0"/>
          </a:p>
          <a:p>
            <a:r>
              <a:rPr lang="en-US" sz="2800" b="1" dirty="0"/>
              <a:t>Increments</a:t>
            </a:r>
            <a:r>
              <a:rPr lang="en-US" sz="2800" dirty="0"/>
              <a:t> of data will be added to partitions!</a:t>
            </a:r>
          </a:p>
          <a:p>
            <a:endParaRPr lang="en-US" sz="2800" dirty="0"/>
          </a:p>
          <a:p>
            <a:r>
              <a:rPr lang="en-US" sz="2800" dirty="0"/>
              <a:t>Power BI Service is managing everything, yay!</a:t>
            </a:r>
          </a:p>
          <a:p>
            <a:endParaRPr lang="en-US" sz="2800" dirty="0"/>
          </a:p>
          <a:p>
            <a:r>
              <a:rPr lang="en-US" sz="2800" dirty="0"/>
              <a:t>And of course, we do not want to wait 4.9999 hours, this of course,  is one of the reasons why we are using incremental refresh </a:t>
            </a:r>
            <a:r>
              <a:rPr lang="en-US" sz="2800" dirty="0">
                <a:sym typeface="Wingdings" panose="05000000000000000000" pitchFamily="2" charset="2"/>
              </a:rPr>
              <a:t></a:t>
            </a:r>
            <a:r>
              <a:rPr lang="en-US" sz="2800" dirty="0"/>
              <a:t>  </a:t>
            </a:r>
          </a:p>
        </p:txBody>
      </p:sp>
    </p:spTree>
    <p:extLst>
      <p:ext uri="{BB962C8B-B14F-4D97-AF65-F5344CB8AC3E}">
        <p14:creationId xmlns:p14="http://schemas.microsoft.com/office/powerpoint/2010/main" val="108427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semantic models – Incremental refresh </a:t>
            </a:r>
            <a:endParaRPr lang="LID4096" sz="3600" dirty="0"/>
          </a:p>
        </p:txBody>
      </p:sp>
      <p:pic>
        <p:nvPicPr>
          <p:cNvPr id="4" name="Picture 3">
            <a:extLst>
              <a:ext uri="{FF2B5EF4-FFF2-40B4-BE49-F238E27FC236}">
                <a16:creationId xmlns:a16="http://schemas.microsoft.com/office/drawing/2014/main" id="{D5085ADD-4C08-C839-65BC-464144E2F3D3}"/>
              </a:ext>
            </a:extLst>
          </p:cNvPr>
          <p:cNvPicPr>
            <a:picLocks noChangeAspect="1"/>
          </p:cNvPicPr>
          <p:nvPr/>
        </p:nvPicPr>
        <p:blipFill>
          <a:blip r:embed="rId2"/>
          <a:stretch>
            <a:fillRect/>
          </a:stretch>
        </p:blipFill>
        <p:spPr>
          <a:xfrm>
            <a:off x="870534" y="1275050"/>
            <a:ext cx="4404740" cy="5036724"/>
          </a:xfrm>
          <a:prstGeom prst="rect">
            <a:avLst/>
          </a:prstGeom>
        </p:spPr>
      </p:pic>
      <p:sp>
        <p:nvSpPr>
          <p:cNvPr id="5" name="TextBox 4">
            <a:extLst>
              <a:ext uri="{FF2B5EF4-FFF2-40B4-BE49-F238E27FC236}">
                <a16:creationId xmlns:a16="http://schemas.microsoft.com/office/drawing/2014/main" id="{A4C76A9E-2F36-D490-1033-3B592B4F545E}"/>
              </a:ext>
            </a:extLst>
          </p:cNvPr>
          <p:cNvSpPr txBox="1"/>
          <p:nvPr/>
        </p:nvSpPr>
        <p:spPr>
          <a:xfrm>
            <a:off x="775883" y="6365603"/>
            <a:ext cx="10350918" cy="276999"/>
          </a:xfrm>
          <a:prstGeom prst="rect">
            <a:avLst/>
          </a:prstGeom>
          <a:noFill/>
        </p:spPr>
        <p:txBody>
          <a:bodyPr wrap="square">
            <a:spAutoFit/>
          </a:bodyPr>
          <a:lstStyle/>
          <a:p>
            <a:r>
              <a:rPr lang="en-US" sz="1200" dirty="0"/>
              <a:t>Find all the details: </a:t>
            </a:r>
            <a:r>
              <a:rPr lang="en-US" sz="1000" dirty="0">
                <a:hlinkClick r:id="rId3"/>
              </a:rPr>
              <a:t>Incremental refresh for datasets and real-time data in Power BI - Power BI | Microsoft Learn</a:t>
            </a:r>
            <a:endParaRPr lang="en-US" sz="1000" dirty="0"/>
          </a:p>
        </p:txBody>
      </p:sp>
      <p:pic>
        <p:nvPicPr>
          <p:cNvPr id="8" name="Picture 7">
            <a:extLst>
              <a:ext uri="{FF2B5EF4-FFF2-40B4-BE49-F238E27FC236}">
                <a16:creationId xmlns:a16="http://schemas.microsoft.com/office/drawing/2014/main" id="{4B97093E-6F81-754E-3285-0F7FF8C36B66}"/>
              </a:ext>
            </a:extLst>
          </p:cNvPr>
          <p:cNvPicPr>
            <a:picLocks noChangeAspect="1"/>
          </p:cNvPicPr>
          <p:nvPr/>
        </p:nvPicPr>
        <p:blipFill>
          <a:blip r:embed="rId4"/>
          <a:stretch>
            <a:fillRect/>
          </a:stretch>
        </p:blipFill>
        <p:spPr>
          <a:xfrm>
            <a:off x="5495729" y="1118936"/>
            <a:ext cx="5070012" cy="349655"/>
          </a:xfrm>
          <a:prstGeom prst="rect">
            <a:avLst/>
          </a:prstGeom>
        </p:spPr>
      </p:pic>
      <p:sp>
        <p:nvSpPr>
          <p:cNvPr id="9" name="TextBox 8">
            <a:extLst>
              <a:ext uri="{FF2B5EF4-FFF2-40B4-BE49-F238E27FC236}">
                <a16:creationId xmlns:a16="http://schemas.microsoft.com/office/drawing/2014/main" id="{6288BF93-DF25-BE46-A716-4A5C9D08CC9A}"/>
              </a:ext>
            </a:extLst>
          </p:cNvPr>
          <p:cNvSpPr txBox="1"/>
          <p:nvPr/>
        </p:nvSpPr>
        <p:spPr>
          <a:xfrm>
            <a:off x="5573027" y="1553409"/>
            <a:ext cx="5313146" cy="707886"/>
          </a:xfrm>
          <a:prstGeom prst="rect">
            <a:avLst/>
          </a:prstGeom>
          <a:noFill/>
        </p:spPr>
        <p:txBody>
          <a:bodyPr wrap="square">
            <a:spAutoFit/>
          </a:bodyPr>
          <a:lstStyle/>
          <a:p>
            <a:r>
              <a:rPr lang="en-US" sz="2000" dirty="0"/>
              <a:t>At any given time your model will contain </a:t>
            </a:r>
            <a:r>
              <a:rPr lang="en-US" sz="2000" b="1" dirty="0">
                <a:solidFill>
                  <a:srgbClr val="FF0000"/>
                </a:solidFill>
              </a:rPr>
              <a:t>30</a:t>
            </a:r>
            <a:r>
              <a:rPr lang="en-US" sz="2000" dirty="0"/>
              <a:t> years of data?!</a:t>
            </a:r>
            <a:endParaRPr lang="LID4096" sz="2000" dirty="0"/>
          </a:p>
        </p:txBody>
      </p:sp>
      <p:pic>
        <p:nvPicPr>
          <p:cNvPr id="11" name="Picture 10">
            <a:extLst>
              <a:ext uri="{FF2B5EF4-FFF2-40B4-BE49-F238E27FC236}">
                <a16:creationId xmlns:a16="http://schemas.microsoft.com/office/drawing/2014/main" id="{D9B57D92-0A4F-9339-E5E1-AF0DA11774AD}"/>
              </a:ext>
            </a:extLst>
          </p:cNvPr>
          <p:cNvPicPr>
            <a:picLocks noChangeAspect="1"/>
          </p:cNvPicPr>
          <p:nvPr/>
        </p:nvPicPr>
        <p:blipFill>
          <a:blip r:embed="rId5"/>
          <a:stretch>
            <a:fillRect/>
          </a:stretch>
        </p:blipFill>
        <p:spPr>
          <a:xfrm>
            <a:off x="5544065" y="2918785"/>
            <a:ext cx="5777401" cy="276999"/>
          </a:xfrm>
          <a:prstGeom prst="rect">
            <a:avLst/>
          </a:prstGeom>
        </p:spPr>
      </p:pic>
      <p:sp>
        <p:nvSpPr>
          <p:cNvPr id="12" name="TextBox 11">
            <a:extLst>
              <a:ext uri="{FF2B5EF4-FFF2-40B4-BE49-F238E27FC236}">
                <a16:creationId xmlns:a16="http://schemas.microsoft.com/office/drawing/2014/main" id="{3DD56CEE-1D8B-A0EA-A704-A1416F5BB1DB}"/>
              </a:ext>
            </a:extLst>
          </p:cNvPr>
          <p:cNvSpPr txBox="1"/>
          <p:nvPr/>
        </p:nvSpPr>
        <p:spPr>
          <a:xfrm>
            <a:off x="5573027" y="3597747"/>
            <a:ext cx="5313146" cy="1323439"/>
          </a:xfrm>
          <a:prstGeom prst="rect">
            <a:avLst/>
          </a:prstGeom>
          <a:noFill/>
        </p:spPr>
        <p:txBody>
          <a:bodyPr wrap="square">
            <a:spAutoFit/>
          </a:bodyPr>
          <a:lstStyle/>
          <a:p>
            <a:r>
              <a:rPr lang="en-US" sz="2000" dirty="0"/>
              <a:t>Whenever a refresh is executed by the service 10 days before the current date will be queried, this will consider data change in the past 10 days!</a:t>
            </a:r>
            <a:endParaRPr lang="LID4096" sz="2000" dirty="0"/>
          </a:p>
        </p:txBody>
      </p:sp>
      <p:pic>
        <p:nvPicPr>
          <p:cNvPr id="14" name="Picture 13">
            <a:extLst>
              <a:ext uri="{FF2B5EF4-FFF2-40B4-BE49-F238E27FC236}">
                <a16:creationId xmlns:a16="http://schemas.microsoft.com/office/drawing/2014/main" id="{63218F2A-CC03-BDC2-1B85-873718BE458A}"/>
              </a:ext>
            </a:extLst>
          </p:cNvPr>
          <p:cNvPicPr>
            <a:picLocks noChangeAspect="1"/>
          </p:cNvPicPr>
          <p:nvPr/>
        </p:nvPicPr>
        <p:blipFill>
          <a:blip r:embed="rId6"/>
          <a:stretch>
            <a:fillRect/>
          </a:stretch>
        </p:blipFill>
        <p:spPr>
          <a:xfrm>
            <a:off x="5696247" y="3195784"/>
            <a:ext cx="2423642" cy="407423"/>
          </a:xfrm>
          <a:prstGeom prst="rect">
            <a:avLst/>
          </a:prstGeom>
        </p:spPr>
      </p:pic>
      <p:sp>
        <p:nvSpPr>
          <p:cNvPr id="15" name="TextBox 14">
            <a:extLst>
              <a:ext uri="{FF2B5EF4-FFF2-40B4-BE49-F238E27FC236}">
                <a16:creationId xmlns:a16="http://schemas.microsoft.com/office/drawing/2014/main" id="{188C65CA-CF8D-756B-46E2-0D8366924B7A}"/>
              </a:ext>
            </a:extLst>
          </p:cNvPr>
          <p:cNvSpPr txBox="1"/>
          <p:nvPr/>
        </p:nvSpPr>
        <p:spPr>
          <a:xfrm>
            <a:off x="5573027" y="5173594"/>
            <a:ext cx="5313146" cy="400110"/>
          </a:xfrm>
          <a:prstGeom prst="rect">
            <a:avLst/>
          </a:prstGeom>
          <a:noFill/>
        </p:spPr>
        <p:txBody>
          <a:bodyPr wrap="square">
            <a:spAutoFit/>
          </a:bodyPr>
          <a:lstStyle/>
          <a:p>
            <a:r>
              <a:rPr lang="en-US" sz="2000" dirty="0"/>
              <a:t>This is cool isn’t it?</a:t>
            </a:r>
            <a:endParaRPr lang="LID4096" sz="2000" dirty="0"/>
          </a:p>
        </p:txBody>
      </p:sp>
      <p:sp>
        <p:nvSpPr>
          <p:cNvPr id="16" name="TextBox 15">
            <a:extLst>
              <a:ext uri="{FF2B5EF4-FFF2-40B4-BE49-F238E27FC236}">
                <a16:creationId xmlns:a16="http://schemas.microsoft.com/office/drawing/2014/main" id="{57263E32-7B65-3D24-2DB5-005D56999B73}"/>
              </a:ext>
            </a:extLst>
          </p:cNvPr>
          <p:cNvSpPr txBox="1"/>
          <p:nvPr/>
        </p:nvSpPr>
        <p:spPr>
          <a:xfrm>
            <a:off x="5573027" y="5539009"/>
            <a:ext cx="5313146" cy="400110"/>
          </a:xfrm>
          <a:prstGeom prst="rect">
            <a:avLst/>
          </a:prstGeom>
          <a:noFill/>
        </p:spPr>
        <p:txBody>
          <a:bodyPr wrap="square">
            <a:spAutoFit/>
          </a:bodyPr>
          <a:lstStyle/>
          <a:p>
            <a:r>
              <a:rPr lang="en-US" sz="2000" b="1" dirty="0"/>
              <a:t>It really, really is!</a:t>
            </a:r>
            <a:r>
              <a:rPr lang="en-US" sz="2000" dirty="0"/>
              <a:t> But …</a:t>
            </a:r>
            <a:endParaRPr lang="LID4096" sz="2000" dirty="0"/>
          </a:p>
        </p:txBody>
      </p:sp>
    </p:spTree>
    <p:extLst>
      <p:ext uri="{BB962C8B-B14F-4D97-AF65-F5344CB8AC3E}">
        <p14:creationId xmlns:p14="http://schemas.microsoft.com/office/powerpoint/2010/main" val="34471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fontScale="90000"/>
          </a:bodyPr>
          <a:lstStyle/>
          <a:p>
            <a:r>
              <a:rPr lang="en-US" sz="3600" dirty="0"/>
              <a:t>Large semantic models – Incremental refresh</a:t>
            </a:r>
            <a:br>
              <a:rPr lang="en-US" sz="3600" dirty="0"/>
            </a:br>
            <a:r>
              <a:rPr lang="en-US" sz="3600" dirty="0"/>
              <a:t>Beware of the </a:t>
            </a:r>
            <a:r>
              <a:rPr lang="en-US" sz="6000" dirty="0"/>
              <a:t>initial load </a:t>
            </a:r>
            <a:endParaRPr lang="LID4096" sz="6000" dirty="0"/>
          </a:p>
        </p:txBody>
      </p:sp>
      <p:sp>
        <p:nvSpPr>
          <p:cNvPr id="3" name="TextBox 2">
            <a:extLst>
              <a:ext uri="{FF2B5EF4-FFF2-40B4-BE49-F238E27FC236}">
                <a16:creationId xmlns:a16="http://schemas.microsoft.com/office/drawing/2014/main" id="{709B7572-DDC7-5F24-1CD6-CE09F64D7575}"/>
              </a:ext>
            </a:extLst>
          </p:cNvPr>
          <p:cNvSpPr txBox="1"/>
          <p:nvPr/>
        </p:nvSpPr>
        <p:spPr>
          <a:xfrm>
            <a:off x="833636" y="1875141"/>
            <a:ext cx="9503895" cy="2677656"/>
          </a:xfrm>
          <a:prstGeom prst="rect">
            <a:avLst/>
          </a:prstGeom>
          <a:noFill/>
        </p:spPr>
        <p:txBody>
          <a:bodyPr wrap="square">
            <a:spAutoFit/>
          </a:bodyPr>
          <a:lstStyle/>
          <a:p>
            <a:r>
              <a:rPr lang="en-US" sz="2800" dirty="0"/>
              <a:t>On the first refresh issued by the Power BI Service, all the data is queried …</a:t>
            </a:r>
            <a:br>
              <a:rPr lang="en-US" sz="2800" dirty="0"/>
            </a:br>
            <a:br>
              <a:rPr lang="en-US" sz="2800" dirty="0"/>
            </a:br>
            <a:r>
              <a:rPr lang="en-US" sz="2800" dirty="0"/>
              <a:t>… this might lead to a timeout due to the 5 hours refresh (P/F and PPU licensing) limit</a:t>
            </a:r>
          </a:p>
          <a:p>
            <a:endParaRPr lang="en-US" sz="2800" dirty="0"/>
          </a:p>
        </p:txBody>
      </p:sp>
    </p:spTree>
    <p:extLst>
      <p:ext uri="{BB962C8B-B14F-4D97-AF65-F5344CB8AC3E}">
        <p14:creationId xmlns:p14="http://schemas.microsoft.com/office/powerpoint/2010/main" val="400618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fontScale="90000"/>
          </a:bodyPr>
          <a:lstStyle/>
          <a:p>
            <a:r>
              <a:rPr lang="en-US" sz="3600" dirty="0"/>
              <a:t>Large semantic models – Incremental refresh</a:t>
            </a:r>
            <a:br>
              <a:rPr lang="en-US" sz="3600" dirty="0"/>
            </a:br>
            <a:r>
              <a:rPr lang="en-US" sz="3600" dirty="0"/>
              <a:t>How to </a:t>
            </a:r>
            <a:r>
              <a:rPr lang="en-US" sz="6000" dirty="0"/>
              <a:t>avoid</a:t>
            </a:r>
            <a:r>
              <a:rPr lang="en-US" sz="3600" dirty="0"/>
              <a:t> the initial load</a:t>
            </a:r>
            <a:r>
              <a:rPr lang="en-US" sz="6000" dirty="0"/>
              <a:t> </a:t>
            </a:r>
            <a:endParaRPr lang="LID4096" sz="6000" dirty="0"/>
          </a:p>
        </p:txBody>
      </p:sp>
      <p:sp>
        <p:nvSpPr>
          <p:cNvPr id="3" name="TextBox 2">
            <a:extLst>
              <a:ext uri="{FF2B5EF4-FFF2-40B4-BE49-F238E27FC236}">
                <a16:creationId xmlns:a16="http://schemas.microsoft.com/office/drawing/2014/main" id="{709B7572-DDC7-5F24-1CD6-CE09F64D7575}"/>
              </a:ext>
            </a:extLst>
          </p:cNvPr>
          <p:cNvSpPr txBox="1"/>
          <p:nvPr/>
        </p:nvSpPr>
        <p:spPr>
          <a:xfrm>
            <a:off x="833636" y="1875141"/>
            <a:ext cx="9503895" cy="3970318"/>
          </a:xfrm>
          <a:prstGeom prst="rect">
            <a:avLst/>
          </a:prstGeom>
          <a:noFill/>
        </p:spPr>
        <p:txBody>
          <a:bodyPr wrap="square">
            <a:spAutoFit/>
          </a:bodyPr>
          <a:lstStyle/>
          <a:p>
            <a:r>
              <a:rPr lang="en-US" sz="2800" dirty="0"/>
              <a:t>Watch this video</a:t>
            </a:r>
            <a:br>
              <a:rPr lang="en-US" sz="2800" dirty="0"/>
            </a:br>
            <a:br>
              <a:rPr lang="en-US" sz="2800" dirty="0"/>
            </a:br>
            <a:r>
              <a:rPr lang="en-US" sz="2800" dirty="0">
                <a:hlinkClick r:id="rId2"/>
              </a:rPr>
              <a:t>(16) Avoid the full refresh with Incremental Refresh in Power BI (Premium) - YouTube</a:t>
            </a:r>
            <a:endParaRPr lang="LID4096" sz="2800" dirty="0"/>
          </a:p>
          <a:p>
            <a:br>
              <a:rPr lang="en-US" sz="2800" dirty="0"/>
            </a:br>
            <a:r>
              <a:rPr lang="en-US" sz="2800" dirty="0"/>
              <a:t>it’s really simple!</a:t>
            </a:r>
            <a:br>
              <a:rPr lang="en-US" sz="2800" dirty="0"/>
            </a:br>
            <a:br>
              <a:rPr lang="en-US" sz="2800" dirty="0"/>
            </a:br>
            <a:r>
              <a:rPr lang="en-US" sz="2800" dirty="0"/>
              <a:t>Get </a:t>
            </a:r>
            <a:r>
              <a:rPr lang="en-US" sz="2800"/>
              <a:t>the ALM-Toolkit</a:t>
            </a:r>
            <a:r>
              <a:rPr lang="en-US" sz="2800" dirty="0"/>
              <a:t>: </a:t>
            </a:r>
            <a:r>
              <a:rPr lang="en-US" sz="2800" dirty="0">
                <a:hlinkClick r:id="rId3"/>
              </a:rPr>
              <a:t>Home Page - ALM Toolkit (alm-toolkit.com)</a:t>
            </a:r>
            <a:endParaRPr lang="en-US" sz="2800" dirty="0"/>
          </a:p>
        </p:txBody>
      </p:sp>
    </p:spTree>
    <p:extLst>
      <p:ext uri="{BB962C8B-B14F-4D97-AF65-F5344CB8AC3E}">
        <p14:creationId xmlns:p14="http://schemas.microsoft.com/office/powerpoint/2010/main" val="3467137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fontScale="90000"/>
          </a:bodyPr>
          <a:lstStyle/>
          <a:p>
            <a:r>
              <a:rPr lang="en-US" sz="3600" dirty="0"/>
              <a:t>Large semantic models – Incremental refresh</a:t>
            </a:r>
            <a:br>
              <a:rPr lang="en-US" sz="3600" dirty="0"/>
            </a:br>
            <a:r>
              <a:rPr lang="en-US" sz="3600" dirty="0"/>
              <a:t>How to </a:t>
            </a:r>
            <a:r>
              <a:rPr lang="en-US" sz="6000" dirty="0"/>
              <a:t>avoid</a:t>
            </a:r>
            <a:r>
              <a:rPr lang="en-US" sz="3600" dirty="0"/>
              <a:t> the initial load</a:t>
            </a:r>
            <a:r>
              <a:rPr lang="en-US" sz="6000" dirty="0"/>
              <a:t> </a:t>
            </a:r>
            <a:endParaRPr lang="LID4096" sz="6000" dirty="0"/>
          </a:p>
        </p:txBody>
      </p:sp>
      <p:sp>
        <p:nvSpPr>
          <p:cNvPr id="3" name="TextBox 2">
            <a:extLst>
              <a:ext uri="{FF2B5EF4-FFF2-40B4-BE49-F238E27FC236}">
                <a16:creationId xmlns:a16="http://schemas.microsoft.com/office/drawing/2014/main" id="{709B7572-DDC7-5F24-1CD6-CE09F64D7575}"/>
              </a:ext>
            </a:extLst>
          </p:cNvPr>
          <p:cNvSpPr txBox="1"/>
          <p:nvPr/>
        </p:nvSpPr>
        <p:spPr>
          <a:xfrm>
            <a:off x="833636" y="1875141"/>
            <a:ext cx="9503895" cy="4832092"/>
          </a:xfrm>
          <a:prstGeom prst="rect">
            <a:avLst/>
          </a:prstGeom>
          <a:noFill/>
        </p:spPr>
        <p:txBody>
          <a:bodyPr wrap="square">
            <a:spAutoFit/>
          </a:bodyPr>
          <a:lstStyle/>
          <a:p>
            <a:r>
              <a:rPr lang="en-US" sz="2800" dirty="0"/>
              <a:t>Steps (1/2):</a:t>
            </a:r>
          </a:p>
          <a:p>
            <a:endParaRPr lang="en-US" sz="2800" dirty="0"/>
          </a:p>
          <a:p>
            <a:pPr marL="514350" indent="-514350">
              <a:buFont typeface="+mj-lt"/>
              <a:buAutoNum type="arabicPeriod"/>
            </a:pPr>
            <a:r>
              <a:rPr lang="en-US" sz="2800" dirty="0"/>
              <a:t>Create a filter inside the Power Query </a:t>
            </a:r>
            <a:r>
              <a:rPr lang="en-US" sz="2800" dirty="0" err="1"/>
              <a:t>query</a:t>
            </a:r>
            <a:r>
              <a:rPr lang="en-US" sz="2800" dirty="0"/>
              <a:t>, that makes the query return NULL rows. Do </a:t>
            </a:r>
            <a:r>
              <a:rPr lang="en-US" sz="2800" b="1" dirty="0"/>
              <a:t>not</a:t>
            </a:r>
            <a:r>
              <a:rPr lang="en-US" sz="2800" dirty="0"/>
              <a:t> use the column you are using for the incremental refresh.</a:t>
            </a:r>
            <a:br>
              <a:rPr lang="en-US" sz="2800" dirty="0"/>
            </a:br>
            <a:endParaRPr lang="en-US" sz="2800" dirty="0"/>
          </a:p>
          <a:p>
            <a:pPr marL="514350" indent="-514350">
              <a:buFont typeface="+mj-lt"/>
              <a:buAutoNum type="arabicPeriod"/>
            </a:pPr>
            <a:r>
              <a:rPr lang="en-US" sz="2800" dirty="0"/>
              <a:t>Publish the </a:t>
            </a:r>
            <a:r>
              <a:rPr lang="en-US" sz="2800" dirty="0" err="1"/>
              <a:t>pbix</a:t>
            </a:r>
            <a:r>
              <a:rPr lang="en-US" sz="2800" dirty="0"/>
              <a:t> to the workspace</a:t>
            </a:r>
            <a:br>
              <a:rPr lang="en-US" sz="2800" dirty="0"/>
            </a:br>
            <a:br>
              <a:rPr lang="en-US" sz="2800" dirty="0"/>
            </a:br>
            <a:r>
              <a:rPr lang="en-US" sz="2800" dirty="0"/>
              <a:t>DO NOT REFRESH the dataset inside the Power BI Service</a:t>
            </a:r>
          </a:p>
        </p:txBody>
      </p:sp>
    </p:spTree>
    <p:extLst>
      <p:ext uri="{BB962C8B-B14F-4D97-AF65-F5344CB8AC3E}">
        <p14:creationId xmlns:p14="http://schemas.microsoft.com/office/powerpoint/2010/main" val="903667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fontScale="90000"/>
          </a:bodyPr>
          <a:lstStyle/>
          <a:p>
            <a:r>
              <a:rPr lang="en-US" sz="3600" dirty="0"/>
              <a:t>Large semantic models – Incremental refresh</a:t>
            </a:r>
            <a:br>
              <a:rPr lang="en-US" sz="3600" dirty="0"/>
            </a:br>
            <a:r>
              <a:rPr lang="en-US" sz="3600" dirty="0"/>
              <a:t>How to </a:t>
            </a:r>
            <a:r>
              <a:rPr lang="en-US" sz="6000" dirty="0"/>
              <a:t>avoid</a:t>
            </a:r>
            <a:r>
              <a:rPr lang="en-US" sz="3600" dirty="0"/>
              <a:t> the initial load</a:t>
            </a:r>
            <a:r>
              <a:rPr lang="en-US" sz="6000" dirty="0"/>
              <a:t> </a:t>
            </a:r>
            <a:endParaRPr lang="LID4096" sz="6000" dirty="0"/>
          </a:p>
        </p:txBody>
      </p:sp>
      <p:sp>
        <p:nvSpPr>
          <p:cNvPr id="3" name="TextBox 2">
            <a:extLst>
              <a:ext uri="{FF2B5EF4-FFF2-40B4-BE49-F238E27FC236}">
                <a16:creationId xmlns:a16="http://schemas.microsoft.com/office/drawing/2014/main" id="{709B7572-DDC7-5F24-1CD6-CE09F64D7575}"/>
              </a:ext>
            </a:extLst>
          </p:cNvPr>
          <p:cNvSpPr txBox="1"/>
          <p:nvPr/>
        </p:nvSpPr>
        <p:spPr>
          <a:xfrm>
            <a:off x="833636" y="1875141"/>
            <a:ext cx="9503895" cy="5201424"/>
          </a:xfrm>
          <a:prstGeom prst="rect">
            <a:avLst/>
          </a:prstGeom>
          <a:noFill/>
        </p:spPr>
        <p:txBody>
          <a:bodyPr wrap="square">
            <a:spAutoFit/>
          </a:bodyPr>
          <a:lstStyle/>
          <a:p>
            <a:r>
              <a:rPr lang="en-US" sz="2800" dirty="0"/>
              <a:t>Steps (2/2):</a:t>
            </a:r>
          </a:p>
          <a:p>
            <a:endParaRPr lang="en-US" sz="2800" dirty="0"/>
          </a:p>
          <a:p>
            <a:pPr marL="514350" indent="-514350">
              <a:buFont typeface="+mj-lt"/>
              <a:buAutoNum type="arabicPeriod" startAt="3"/>
            </a:pPr>
            <a:r>
              <a:rPr lang="en-US" sz="2000" dirty="0"/>
              <a:t>Remove the “arbitrary filter” in the </a:t>
            </a:r>
            <a:r>
              <a:rPr lang="en-US" sz="2000" dirty="0" err="1"/>
              <a:t>pbix</a:t>
            </a:r>
            <a:br>
              <a:rPr lang="en-US" sz="2000" dirty="0"/>
            </a:br>
            <a:br>
              <a:rPr lang="en-US" sz="2800" dirty="0"/>
            </a:br>
            <a:r>
              <a:rPr lang="en-US" sz="2800" dirty="0"/>
              <a:t>Do not publish the </a:t>
            </a:r>
            <a:r>
              <a:rPr lang="en-US" sz="2800" dirty="0" err="1"/>
              <a:t>pbix</a:t>
            </a:r>
            <a:r>
              <a:rPr lang="en-US" sz="2800" dirty="0"/>
              <a:t> to the Service</a:t>
            </a:r>
            <a:br>
              <a:rPr lang="en-US" sz="2800" dirty="0"/>
            </a:br>
            <a:endParaRPr lang="en-US" sz="2800" dirty="0"/>
          </a:p>
          <a:p>
            <a:pPr marL="514350" indent="-514350">
              <a:buFont typeface="+mj-lt"/>
              <a:buAutoNum type="arabicPeriod" startAt="3"/>
            </a:pPr>
            <a:r>
              <a:rPr lang="en-US" sz="2000" dirty="0"/>
              <a:t>Use the Tabular Editor or ALM toolkit to “synch” the metadata change “the change of the underlying M query”</a:t>
            </a:r>
            <a:br>
              <a:rPr lang="en-US" sz="2000" dirty="0"/>
            </a:br>
            <a:r>
              <a:rPr lang="en-US" sz="2000" dirty="0">
                <a:sym typeface="Wingdings" panose="05000000000000000000" pitchFamily="2" charset="2"/>
              </a:rPr>
              <a:t></a:t>
            </a:r>
            <a:br>
              <a:rPr lang="en-US" sz="2000" dirty="0">
                <a:sym typeface="Wingdings" panose="05000000000000000000" pitchFamily="2" charset="2"/>
              </a:rPr>
            </a:br>
            <a:r>
              <a:rPr lang="en-US" sz="2000" dirty="0">
                <a:sym typeface="Wingdings" panose="05000000000000000000" pitchFamily="2" charset="2"/>
              </a:rPr>
              <a:t>This requires an XMLA endpoint (just to be sure)</a:t>
            </a:r>
            <a:br>
              <a:rPr lang="en-US" sz="2800" dirty="0">
                <a:sym typeface="Wingdings" panose="05000000000000000000" pitchFamily="2" charset="2"/>
              </a:rPr>
            </a:br>
            <a:br>
              <a:rPr lang="en-US" sz="2800" dirty="0">
                <a:sym typeface="Wingdings" panose="05000000000000000000" pitchFamily="2" charset="2"/>
              </a:rPr>
            </a:br>
            <a:r>
              <a:rPr lang="en-US" sz="2800" dirty="0"/>
              <a:t>Do not refresh the dataset inside the Power BI Service</a:t>
            </a:r>
          </a:p>
        </p:txBody>
      </p:sp>
    </p:spTree>
    <p:extLst>
      <p:ext uri="{BB962C8B-B14F-4D97-AF65-F5344CB8AC3E}">
        <p14:creationId xmlns:p14="http://schemas.microsoft.com/office/powerpoint/2010/main" val="3485484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 </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8" y="1077108"/>
            <a:ext cx="9503895" cy="523220"/>
          </a:xfrm>
          <a:prstGeom prst="rect">
            <a:avLst/>
          </a:prstGeom>
          <a:noFill/>
        </p:spPr>
        <p:txBody>
          <a:bodyPr wrap="square">
            <a:spAutoFit/>
          </a:bodyPr>
          <a:lstStyle/>
          <a:p>
            <a:r>
              <a:rPr lang="en-US" sz="2800" dirty="0"/>
              <a:t>ALM Toolkit - Options</a:t>
            </a:r>
            <a:endParaRPr lang="LID4096" sz="2800" dirty="0"/>
          </a:p>
        </p:txBody>
      </p:sp>
      <p:pic>
        <p:nvPicPr>
          <p:cNvPr id="4" name="Picture 3">
            <a:extLst>
              <a:ext uri="{FF2B5EF4-FFF2-40B4-BE49-F238E27FC236}">
                <a16:creationId xmlns:a16="http://schemas.microsoft.com/office/drawing/2014/main" id="{2C2C23B3-E2F1-AA2D-7463-D772FAD1E0EB}"/>
              </a:ext>
            </a:extLst>
          </p:cNvPr>
          <p:cNvPicPr>
            <a:picLocks noChangeAspect="1"/>
          </p:cNvPicPr>
          <p:nvPr/>
        </p:nvPicPr>
        <p:blipFill>
          <a:blip r:embed="rId2"/>
          <a:stretch>
            <a:fillRect/>
          </a:stretch>
        </p:blipFill>
        <p:spPr>
          <a:xfrm>
            <a:off x="714306" y="1763421"/>
            <a:ext cx="9503896" cy="4595527"/>
          </a:xfrm>
          <a:prstGeom prst="rect">
            <a:avLst/>
          </a:prstGeom>
        </p:spPr>
      </p:pic>
    </p:spTree>
    <p:extLst>
      <p:ext uri="{BB962C8B-B14F-4D97-AF65-F5344CB8AC3E}">
        <p14:creationId xmlns:p14="http://schemas.microsoft.com/office/powerpoint/2010/main" val="191812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a:xfrm>
            <a:off x="814388" y="388938"/>
            <a:ext cx="9692640" cy="1325562"/>
          </a:xfrm>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idx="1"/>
          </p:nvPr>
        </p:nvSpPr>
        <p:spPr>
          <a:xfrm>
            <a:off x="814388" y="1714500"/>
            <a:ext cx="8595360" cy="4351337"/>
          </a:xfrm>
        </p:spPr>
        <p:txBody>
          <a:bodyPr>
            <a:normAutofit fontScale="92500" lnSpcReduction="10000"/>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What is a large semantic model</a:t>
            </a:r>
          </a:p>
          <a:p>
            <a:pPr marL="0" indent="0">
              <a:buNone/>
            </a:pPr>
            <a:r>
              <a:rPr lang="en-US" sz="2800" dirty="0">
                <a:latin typeface="Consolas" panose="020B0609020204030204" pitchFamily="49" charset="0"/>
              </a:rPr>
              <a:t>Strategies – Pro Licensing</a:t>
            </a:r>
          </a:p>
          <a:p>
            <a:pPr marL="0" indent="0">
              <a:buNone/>
            </a:pPr>
            <a:r>
              <a:rPr lang="en-US" sz="2800" dirty="0">
                <a:latin typeface="Consolas" panose="020B0609020204030204" pitchFamily="49" charset="0"/>
              </a:rPr>
              <a:t>Aggregations</a:t>
            </a:r>
          </a:p>
          <a:p>
            <a:pPr marL="0" indent="0">
              <a:buNone/>
            </a:pPr>
            <a:r>
              <a:rPr lang="en-US" sz="2800" dirty="0">
                <a:latin typeface="Consolas" panose="020B0609020204030204" pitchFamily="49" charset="0"/>
              </a:rPr>
              <a:t>Strategies – Premium Licensing</a:t>
            </a:r>
          </a:p>
          <a:p>
            <a:pPr marL="0" indent="0">
              <a:buNone/>
            </a:pPr>
            <a:r>
              <a:rPr lang="en-US" sz="2800" dirty="0">
                <a:latin typeface="Consolas" panose="020B0609020204030204" pitchFamily="49" charset="0"/>
              </a:rPr>
              <a:t>Hybrid Tables</a:t>
            </a:r>
          </a:p>
          <a:p>
            <a:pPr marL="0" indent="0">
              <a:buNone/>
            </a:pPr>
            <a:r>
              <a:rPr lang="en-US" sz="2800" dirty="0">
                <a:latin typeface="Consolas" panose="020B0609020204030204" pitchFamily="49" charset="0"/>
              </a:rPr>
              <a:t>Incremental Refresh</a:t>
            </a:r>
          </a:p>
          <a:p>
            <a:pPr marL="0" indent="0">
              <a:buNone/>
            </a:pPr>
            <a:r>
              <a:rPr lang="en-US" sz="2800" dirty="0">
                <a:latin typeface="Consolas" panose="020B0609020204030204" pitchFamily="49" charset="0"/>
              </a:rPr>
              <a:t>Things to consider</a:t>
            </a:r>
          </a:p>
        </p:txBody>
      </p:sp>
    </p:spTree>
    <p:extLst>
      <p:ext uri="{BB962C8B-B14F-4D97-AF65-F5344CB8AC3E}">
        <p14:creationId xmlns:p14="http://schemas.microsoft.com/office/powerpoint/2010/main" val="396430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 </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8" y="1077108"/>
            <a:ext cx="9503895" cy="523220"/>
          </a:xfrm>
          <a:prstGeom prst="rect">
            <a:avLst/>
          </a:prstGeom>
          <a:noFill/>
        </p:spPr>
        <p:txBody>
          <a:bodyPr wrap="square">
            <a:spAutoFit/>
          </a:bodyPr>
          <a:lstStyle/>
          <a:p>
            <a:r>
              <a:rPr lang="en-US" sz="2800" dirty="0"/>
              <a:t>ALM Toolkit - Options</a:t>
            </a:r>
            <a:endParaRPr lang="LID4096" sz="2800" dirty="0"/>
          </a:p>
        </p:txBody>
      </p:sp>
      <p:pic>
        <p:nvPicPr>
          <p:cNvPr id="7" name="Picture 6">
            <a:extLst>
              <a:ext uri="{FF2B5EF4-FFF2-40B4-BE49-F238E27FC236}">
                <a16:creationId xmlns:a16="http://schemas.microsoft.com/office/drawing/2014/main" id="{E2088EB3-6F3F-706C-A376-3B90BB230A72}"/>
              </a:ext>
            </a:extLst>
          </p:cNvPr>
          <p:cNvPicPr>
            <a:picLocks noChangeAspect="1"/>
          </p:cNvPicPr>
          <p:nvPr/>
        </p:nvPicPr>
        <p:blipFill>
          <a:blip r:embed="rId2"/>
          <a:stretch>
            <a:fillRect/>
          </a:stretch>
        </p:blipFill>
        <p:spPr>
          <a:xfrm>
            <a:off x="6197519" y="825349"/>
            <a:ext cx="4438878" cy="5855001"/>
          </a:xfrm>
          <a:prstGeom prst="rect">
            <a:avLst/>
          </a:prstGeom>
        </p:spPr>
      </p:pic>
    </p:spTree>
    <p:extLst>
      <p:ext uri="{BB962C8B-B14F-4D97-AF65-F5344CB8AC3E}">
        <p14:creationId xmlns:p14="http://schemas.microsoft.com/office/powerpoint/2010/main" val="17278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semantic models – incremental refresh</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6" y="1875141"/>
            <a:ext cx="9749339" cy="3970318"/>
          </a:xfrm>
          <a:prstGeom prst="rect">
            <a:avLst/>
          </a:prstGeom>
          <a:noFill/>
        </p:spPr>
        <p:txBody>
          <a:bodyPr wrap="square">
            <a:spAutoFit/>
          </a:bodyPr>
          <a:lstStyle/>
          <a:p>
            <a:r>
              <a:rPr lang="en-US" sz="2800" dirty="0"/>
              <a:t>When you are using incremental refresh, please:</a:t>
            </a:r>
          </a:p>
          <a:p>
            <a:endParaRPr lang="en-US" sz="2800" dirty="0"/>
          </a:p>
          <a:p>
            <a:pPr marL="457200" indent="-457200">
              <a:buFont typeface="Arial" panose="020B0604020202020204" pitchFamily="34" charset="0"/>
              <a:buChar char="•"/>
            </a:pPr>
            <a:r>
              <a:rPr lang="en-US" sz="2800" dirty="0"/>
              <a:t>Separate data from content </a:t>
            </a:r>
            <a:r>
              <a:rPr lang="en-US" sz="2800" dirty="0">
                <a:sym typeface="Wingdings" panose="05000000000000000000" pitchFamily="2" charset="2"/>
              </a:rPr>
              <a:t> use two </a:t>
            </a:r>
            <a:r>
              <a:rPr lang="en-US" sz="2800" dirty="0" err="1">
                <a:sym typeface="Wingdings" panose="05000000000000000000" pitchFamily="2" charset="2"/>
              </a:rPr>
              <a:t>pbix</a:t>
            </a:r>
            <a:r>
              <a:rPr lang="en-US" sz="2800" dirty="0">
                <a:sym typeface="Wingdings" panose="05000000000000000000" pitchFamily="2" charset="2"/>
              </a:rPr>
              <a:t> files. The content </a:t>
            </a:r>
            <a:r>
              <a:rPr lang="en-US" sz="2800" dirty="0" err="1">
                <a:sym typeface="Wingdings" panose="05000000000000000000" pitchFamily="2" charset="2"/>
              </a:rPr>
              <a:t>pbix</a:t>
            </a:r>
            <a:r>
              <a:rPr lang="en-US" sz="2800" dirty="0">
                <a:sym typeface="Wingdings" panose="05000000000000000000" pitchFamily="2" charset="2"/>
              </a:rPr>
              <a:t> connects to the Power BI dataset</a:t>
            </a:r>
          </a:p>
          <a:p>
            <a:pPr marL="457200" indent="-457200">
              <a:buFont typeface="Arial" panose="020B0604020202020204" pitchFamily="34" charset="0"/>
              <a:buChar char="•"/>
            </a:pPr>
            <a:r>
              <a:rPr lang="en-US" sz="2800" dirty="0">
                <a:sym typeface="Wingdings" panose="05000000000000000000" pitchFamily="2" charset="2"/>
              </a:rPr>
              <a:t>Become a friend of Tabular Editor</a:t>
            </a:r>
          </a:p>
          <a:p>
            <a:pPr marL="457200" indent="-457200">
              <a:buFont typeface="Arial" panose="020B0604020202020204" pitchFamily="34" charset="0"/>
              <a:buChar char="•"/>
            </a:pPr>
            <a:r>
              <a:rPr lang="en-US" sz="2800" dirty="0">
                <a:sym typeface="Wingdings" panose="05000000000000000000" pitchFamily="2" charset="2"/>
              </a:rPr>
              <a:t>Prepare for the “manual” initial load (even if …),</a:t>
            </a:r>
            <a:br>
              <a:rPr lang="en-US" sz="2800" dirty="0">
                <a:sym typeface="Wingdings" panose="05000000000000000000" pitchFamily="2" charset="2"/>
              </a:rPr>
            </a:br>
            <a:r>
              <a:rPr lang="en-US" sz="2800" dirty="0">
                <a:sym typeface="Wingdings" panose="05000000000000000000" pitchFamily="2" charset="2"/>
              </a:rPr>
              <a:t>this is like </a:t>
            </a:r>
            <a:br>
              <a:rPr lang="en-US" sz="2800" dirty="0">
                <a:sym typeface="Wingdings" panose="05000000000000000000" pitchFamily="2" charset="2"/>
              </a:rPr>
            </a:br>
            <a:r>
              <a:rPr lang="en-US" sz="2800" dirty="0">
                <a:sym typeface="Wingdings" panose="05000000000000000000" pitchFamily="2" charset="2"/>
              </a:rPr>
              <a:t>“there is no successful backup w/o a successful restore”</a:t>
            </a:r>
            <a:endParaRPr lang="LID4096" sz="2800" dirty="0"/>
          </a:p>
        </p:txBody>
      </p:sp>
    </p:spTree>
    <p:extLst>
      <p:ext uri="{BB962C8B-B14F-4D97-AF65-F5344CB8AC3E}">
        <p14:creationId xmlns:p14="http://schemas.microsoft.com/office/powerpoint/2010/main" val="303645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a:t>
            </a:r>
            <a:r>
              <a:rPr lang="en-US" sz="3600"/>
              <a:t>semantic models </a:t>
            </a:r>
            <a:r>
              <a:rPr lang="en-US" sz="3600" dirty="0"/>
              <a:t>– incremental refresh</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7" y="1875141"/>
            <a:ext cx="9749339" cy="3970318"/>
          </a:xfrm>
          <a:prstGeom prst="rect">
            <a:avLst/>
          </a:prstGeom>
          <a:noFill/>
        </p:spPr>
        <p:txBody>
          <a:bodyPr wrap="square">
            <a:spAutoFit/>
          </a:bodyPr>
          <a:lstStyle/>
          <a:p>
            <a:r>
              <a:rPr lang="en-US" sz="2800" dirty="0"/>
              <a:t>When you are using incremental refresh, please:</a:t>
            </a:r>
          </a:p>
          <a:p>
            <a:endParaRPr lang="en-US" sz="2800" dirty="0"/>
          </a:p>
          <a:p>
            <a:pPr marL="457200" indent="-457200">
              <a:buFont typeface="Arial" panose="020B0604020202020204" pitchFamily="34" charset="0"/>
              <a:buChar char="•"/>
            </a:pPr>
            <a:r>
              <a:rPr lang="en-US" sz="2800" dirty="0"/>
              <a:t>Adjust for the manual initial load</a:t>
            </a:r>
            <a:br>
              <a:rPr lang="en-US" sz="2800" dirty="0"/>
            </a:br>
            <a:br>
              <a:rPr lang="en-US" sz="2800" dirty="0"/>
            </a:br>
            <a:r>
              <a:rPr lang="en-US" sz="2800" dirty="0"/>
              <a:t>load as much data with one go</a:t>
            </a:r>
          </a:p>
          <a:p>
            <a:pPr marL="457200" indent="-457200">
              <a:buFont typeface="Arial" panose="020B0604020202020204" pitchFamily="34" charset="0"/>
              <a:buChar char="•"/>
            </a:pPr>
            <a:r>
              <a:rPr lang="en-US" sz="2800" dirty="0"/>
              <a:t>Create a list of </a:t>
            </a:r>
            <a:r>
              <a:rPr lang="en-US" sz="2800" dirty="0" err="1"/>
              <a:t>effctiveDate</a:t>
            </a:r>
            <a:r>
              <a:rPr lang="en-US" sz="2800" dirty="0"/>
              <a:t>(s) ;-)</a:t>
            </a:r>
          </a:p>
          <a:p>
            <a:pPr marL="457200" indent="-457200">
              <a:buFont typeface="Arial" panose="020B0604020202020204" pitchFamily="34" charset="0"/>
              <a:buChar char="•"/>
            </a:pPr>
            <a:r>
              <a:rPr lang="en-US" sz="2800" dirty="0"/>
              <a:t>Run a script!</a:t>
            </a:r>
          </a:p>
          <a:p>
            <a:pPr marL="457200" indent="-457200">
              <a:buFont typeface="Arial" panose="020B0604020202020204" pitchFamily="34" charset="0"/>
              <a:buChar char="•"/>
            </a:pPr>
            <a:r>
              <a:rPr lang="en-US" sz="2800" dirty="0"/>
              <a:t>Adjust the </a:t>
            </a:r>
            <a:r>
              <a:rPr lang="en-US" sz="2800" dirty="0" err="1"/>
              <a:t>RefreshPolicy</a:t>
            </a:r>
            <a:r>
              <a:rPr lang="en-US" sz="2800" dirty="0"/>
              <a:t> after the </a:t>
            </a:r>
            <a:r>
              <a:rPr lang="en-US" sz="2800" b="1" dirty="0"/>
              <a:t>manual initial load</a:t>
            </a:r>
            <a:r>
              <a:rPr lang="en-US" sz="2800" dirty="0"/>
              <a:t> is done </a:t>
            </a:r>
            <a:r>
              <a:rPr lang="en-US" sz="2800" dirty="0">
                <a:sym typeface="Wingdings" panose="05000000000000000000" pitchFamily="2" charset="2"/>
              </a:rPr>
              <a:t> back to normal</a:t>
            </a:r>
            <a:endParaRPr lang="LID4096" sz="2800" dirty="0"/>
          </a:p>
        </p:txBody>
      </p:sp>
      <p:pic>
        <p:nvPicPr>
          <p:cNvPr id="3" name="Picture 2">
            <a:extLst>
              <a:ext uri="{FF2B5EF4-FFF2-40B4-BE49-F238E27FC236}">
                <a16:creationId xmlns:a16="http://schemas.microsoft.com/office/drawing/2014/main" id="{606EA824-4EA1-02B8-E9CA-904412BE3531}"/>
              </a:ext>
            </a:extLst>
          </p:cNvPr>
          <p:cNvPicPr>
            <a:picLocks noChangeAspect="1"/>
          </p:cNvPicPr>
          <p:nvPr/>
        </p:nvPicPr>
        <p:blipFill>
          <a:blip r:embed="rId2"/>
          <a:stretch>
            <a:fillRect/>
          </a:stretch>
        </p:blipFill>
        <p:spPr>
          <a:xfrm>
            <a:off x="1116444" y="3233419"/>
            <a:ext cx="8660418" cy="415226"/>
          </a:xfrm>
          <a:prstGeom prst="rect">
            <a:avLst/>
          </a:prstGeom>
        </p:spPr>
      </p:pic>
    </p:spTree>
    <p:extLst>
      <p:ext uri="{BB962C8B-B14F-4D97-AF65-F5344CB8AC3E}">
        <p14:creationId xmlns:p14="http://schemas.microsoft.com/office/powerpoint/2010/main" val="1654562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770072"/>
            <a:ext cx="10283541" cy="3231654"/>
          </a:xfrm>
          <a:prstGeom prst="rect">
            <a:avLst/>
          </a:prstGeom>
          <a:noFill/>
        </p:spPr>
        <p:txBody>
          <a:bodyPr wrap="square">
            <a:spAutoFit/>
          </a:bodyPr>
          <a:lstStyle/>
          <a:p>
            <a:pPr marL="285750" indent="-285750">
              <a:buFont typeface="Arial" panose="020B0604020202020204" pitchFamily="34" charset="0"/>
              <a:buChar char="•"/>
            </a:pPr>
            <a:r>
              <a:rPr lang="en-US" sz="1600" dirty="0"/>
              <a:t>Large dataset (setting): </a:t>
            </a:r>
            <a:r>
              <a:rPr lang="en-US" sz="1600" dirty="0">
                <a:hlinkClick r:id="rId2"/>
              </a:rPr>
              <a:t>Large datasets in Power BI Premium - Power BI | Microsoft Learn</a:t>
            </a:r>
            <a:r>
              <a:rPr lang="en-US" sz="2800" dirty="0"/>
              <a:t> </a:t>
            </a:r>
            <a:endParaRPr lang="en-US" sz="1600" dirty="0"/>
          </a:p>
          <a:p>
            <a:pPr marL="285750" indent="-285750">
              <a:buFont typeface="Arial" panose="020B0604020202020204" pitchFamily="34" charset="0"/>
              <a:buChar char="•"/>
            </a:pPr>
            <a:r>
              <a:rPr lang="en-US" sz="1600" dirty="0"/>
              <a:t>Incremental refresh: </a:t>
            </a:r>
            <a:r>
              <a:rPr lang="en-US" sz="1600" dirty="0">
                <a:hlinkClick r:id="rId3"/>
              </a:rPr>
              <a:t>Incremental refresh for datasets and real-time data in Power BI - Power BI | Microsoft Learn</a:t>
            </a:r>
            <a:endParaRPr lang="en-US" sz="1600" dirty="0"/>
          </a:p>
          <a:p>
            <a:pPr marL="285750" indent="-285750">
              <a:buFont typeface="Arial" panose="020B0604020202020204" pitchFamily="34" charset="0"/>
              <a:buChar char="•"/>
            </a:pPr>
            <a:r>
              <a:rPr lang="en-US" sz="1600" dirty="0"/>
              <a:t>Advanced Refresh API: </a:t>
            </a:r>
            <a:r>
              <a:rPr lang="en-US" sz="1600" dirty="0">
                <a:hlinkClick r:id="rId4"/>
              </a:rPr>
              <a:t>Enhanced refresh with Power BI REST API - Power BI | Microsoft Learn</a:t>
            </a:r>
            <a:endParaRPr lang="en-US" sz="1600" dirty="0"/>
          </a:p>
          <a:p>
            <a:pPr marL="285750" indent="-285750">
              <a:buFont typeface="Arial" panose="020B0604020202020204" pitchFamily="34" charset="0"/>
              <a:buChar char="•"/>
            </a:pPr>
            <a:r>
              <a:rPr lang="en-US" sz="1600" dirty="0"/>
              <a:t>ALM Toolkit: </a:t>
            </a:r>
            <a:r>
              <a:rPr lang="en-US" sz="1600" dirty="0">
                <a:hlinkClick r:id="rId5"/>
              </a:rPr>
              <a:t>Home Page - ALM Toolkit (alm-toolkit.com)</a:t>
            </a:r>
            <a:br>
              <a:rPr lang="en-US" sz="1600" dirty="0"/>
            </a:br>
            <a:r>
              <a:rPr lang="en-US" sz="1600" dirty="0"/>
              <a:t>The ALM Toolkit allows you to update the Power BI dataset without invalidating existing partitions!</a:t>
            </a:r>
            <a:br>
              <a:rPr lang="en-US" sz="1600" dirty="0"/>
            </a:br>
            <a:r>
              <a:rPr lang="en-US" sz="1600" dirty="0"/>
              <a:t>Of course, whenever the structure of a partitioned table changes, you have to refresh partitions. This might become difficult as the initial load might exceed the 5 hours refresh duration. Now the fun begins </a:t>
            </a:r>
            <a:r>
              <a:rPr lang="en-US" sz="1600" dirty="0">
                <a:sym typeface="Wingdings" panose="05000000000000000000" pitchFamily="2" charset="2"/>
              </a:rPr>
              <a:t></a:t>
            </a:r>
          </a:p>
          <a:p>
            <a:pPr marL="285750" indent="-285750">
              <a:buFont typeface="Arial" panose="020B0604020202020204" pitchFamily="34" charset="0"/>
              <a:buChar char="•"/>
            </a:pPr>
            <a:r>
              <a:rPr lang="en-US" sz="1600" dirty="0">
                <a:sym typeface="Wingdings" panose="05000000000000000000" pitchFamily="2" charset="2"/>
              </a:rPr>
              <a:t>The tabular protocol: https://sqlprotocoldoc.blob.core.windows.net/productionsqlarchives/MS-SSAS-T/%5bMS-SSAS-T%5d.pdf</a:t>
            </a:r>
            <a:endParaRPr lang="en-US" sz="1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7" y="1875141"/>
            <a:ext cx="6102416" cy="523220"/>
          </a:xfrm>
          <a:prstGeom prst="rect">
            <a:avLst/>
          </a:prstGeom>
          <a:noFill/>
        </p:spPr>
        <p:txBody>
          <a:bodyPr wrap="square">
            <a:spAutoFit/>
          </a:bodyPr>
          <a:lstStyle/>
          <a:p>
            <a:r>
              <a:rPr lang="en-US" sz="2800" dirty="0"/>
              <a:t>Useful links</a:t>
            </a:r>
            <a:endParaRPr lang="LID4096" sz="2800" dirty="0"/>
          </a:p>
        </p:txBody>
      </p:sp>
    </p:spTree>
    <p:extLst>
      <p:ext uri="{BB962C8B-B14F-4D97-AF65-F5344CB8AC3E}">
        <p14:creationId xmlns:p14="http://schemas.microsoft.com/office/powerpoint/2010/main" val="1830094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08FD-2BDF-4C19-8801-D6F380C80682}"/>
              </a:ext>
            </a:extLst>
          </p:cNvPr>
          <p:cNvSpPr>
            <a:spLocks noGrp="1"/>
          </p:cNvSpPr>
          <p:nvPr>
            <p:ph type="title"/>
          </p:nvPr>
        </p:nvSpPr>
        <p:spPr>
          <a:xfrm>
            <a:off x="1237489" y="640080"/>
            <a:ext cx="3075836" cy="1325562"/>
          </a:xfrm>
        </p:spPr>
        <p:txBody>
          <a:bodyPr vert="horz" lIns="91440" tIns="45720" rIns="91440" bIns="45720" rtlCol="0" anchor="b">
            <a:normAutofit/>
          </a:bodyPr>
          <a:lstStyle/>
          <a:p>
            <a:r>
              <a:rPr lang="en-US" sz="3200"/>
              <a:t>And now, what?</a:t>
            </a:r>
          </a:p>
        </p:txBody>
      </p:sp>
      <p:sp>
        <p:nvSpPr>
          <p:cNvPr id="10" name="Rectangle 9">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 name="TextBox 3">
            <a:extLst>
              <a:ext uri="{FF2B5EF4-FFF2-40B4-BE49-F238E27FC236}">
                <a16:creationId xmlns:a16="http://schemas.microsoft.com/office/drawing/2014/main" id="{79E90558-610E-410D-89D2-283FAEBB175E}"/>
              </a:ext>
            </a:extLst>
          </p:cNvPr>
          <p:cNvSpPr txBox="1"/>
          <p:nvPr/>
        </p:nvSpPr>
        <p:spPr>
          <a:xfrm>
            <a:off x="1237488" y="2301555"/>
            <a:ext cx="4374171" cy="3878582"/>
          </a:xfrm>
          <a:prstGeom prst="rect">
            <a:avLst/>
          </a:prstGeom>
        </p:spPr>
        <p:txBody>
          <a:bodyPr vert="horz" lIns="91440" tIns="45720" rIns="91440" bIns="45720" rtlCol="0">
            <a:noAutofit/>
          </a:bodyPr>
          <a:lstStyle/>
          <a:p>
            <a:pPr indent="-182880" defTabSz="914400">
              <a:spcAft>
                <a:spcPts val="600"/>
              </a:spcAft>
              <a:buClr>
                <a:schemeClr val="accent1"/>
              </a:buClr>
            </a:pPr>
            <a:r>
              <a:rPr lang="en-US" sz="2400" dirty="0"/>
              <a:t>If you are entering the realm of large datasets you have to understand</a:t>
            </a:r>
            <a:br>
              <a:rPr lang="en-US" sz="2400" dirty="0"/>
            </a:br>
            <a:br>
              <a:rPr lang="en-US" sz="2400" dirty="0"/>
            </a:br>
            <a:r>
              <a:rPr lang="en-US" sz="2400" dirty="0"/>
              <a:t>incremental refresh and the initial load </a:t>
            </a:r>
            <a:br>
              <a:rPr lang="en-US" sz="2400" dirty="0"/>
            </a:br>
            <a:br>
              <a:rPr lang="en-US" sz="2400" dirty="0"/>
            </a:br>
            <a:r>
              <a:rPr lang="en-US" sz="2400" dirty="0"/>
              <a:t>and its limitations, meaning the 5 hours refresh limit (or create custom </a:t>
            </a:r>
            <a:r>
              <a:rPr lang="en-US" sz="2400" dirty="0" err="1"/>
              <a:t>partioning</a:t>
            </a:r>
            <a:r>
              <a:rPr lang="en-US" sz="2400" dirty="0"/>
              <a:t> scheme)</a:t>
            </a:r>
          </a:p>
        </p:txBody>
      </p:sp>
      <p:pic>
        <p:nvPicPr>
          <p:cNvPr id="6" name="Picture 5" descr="Light bulb on yellow background with sketched light beams and cord">
            <a:extLst>
              <a:ext uri="{FF2B5EF4-FFF2-40B4-BE49-F238E27FC236}">
                <a16:creationId xmlns:a16="http://schemas.microsoft.com/office/drawing/2014/main" id="{D6032045-2F1D-4962-9DE4-ECF2BA08219C}"/>
              </a:ext>
            </a:extLst>
          </p:cNvPr>
          <p:cNvPicPr>
            <a:picLocks noChangeAspect="1"/>
          </p:cNvPicPr>
          <p:nvPr/>
        </p:nvPicPr>
        <p:blipFill rotWithShape="1">
          <a:blip r:embed="rId2"/>
          <a:srcRect l="32268"/>
          <a:stretch/>
        </p:blipFill>
        <p:spPr>
          <a:xfrm>
            <a:off x="6096000" y="10"/>
            <a:ext cx="6146105" cy="6857990"/>
          </a:xfrm>
          <a:prstGeom prst="rect">
            <a:avLst/>
          </a:prstGeom>
        </p:spPr>
      </p:pic>
    </p:spTree>
    <p:extLst>
      <p:ext uri="{BB962C8B-B14F-4D97-AF65-F5344CB8AC3E}">
        <p14:creationId xmlns:p14="http://schemas.microsoft.com/office/powerpoint/2010/main" val="371287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310189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1B7E-FDB7-CA1E-C01C-6FA772182029}"/>
              </a:ext>
            </a:extLst>
          </p:cNvPr>
          <p:cNvSpPr>
            <a:spLocks noGrp="1"/>
          </p:cNvSpPr>
          <p:nvPr>
            <p:ph type="title"/>
          </p:nvPr>
        </p:nvSpPr>
        <p:spPr/>
        <p:txBody>
          <a:bodyPr vert="horz" lIns="91440" tIns="45720" rIns="91440" bIns="45720" rtlCol="0" anchor="t">
            <a:normAutofit/>
          </a:bodyPr>
          <a:lstStyle/>
          <a:p>
            <a:r>
              <a:rPr lang="en-US" sz="3600" dirty="0"/>
              <a:t>Large datasets – Incremental refresh </a:t>
            </a:r>
            <a:br>
              <a:rPr lang="en-US" sz="3600" dirty="0"/>
            </a:br>
            <a:r>
              <a:rPr lang="en-US" sz="3600" dirty="0"/>
              <a:t>Details (some are gory)</a:t>
            </a:r>
            <a:endParaRPr lang="LID4096" sz="3600" dirty="0"/>
          </a:p>
        </p:txBody>
      </p:sp>
      <p:sp>
        <p:nvSpPr>
          <p:cNvPr id="3" name="Content Placeholder 2">
            <a:extLst>
              <a:ext uri="{FF2B5EF4-FFF2-40B4-BE49-F238E27FC236}">
                <a16:creationId xmlns:a16="http://schemas.microsoft.com/office/drawing/2014/main" id="{B60BDC7E-A5C7-EBFE-D6EE-0435A277075A}"/>
              </a:ext>
            </a:extLst>
          </p:cNvPr>
          <p:cNvSpPr>
            <a:spLocks noGrp="1"/>
          </p:cNvSpPr>
          <p:nvPr>
            <p:ph idx="1"/>
          </p:nvPr>
        </p:nvSpPr>
        <p:spPr>
          <a:xfrm>
            <a:off x="1261871" y="1820863"/>
            <a:ext cx="9797555" cy="4887945"/>
          </a:xfrm>
        </p:spPr>
        <p:txBody>
          <a:bodyPr>
            <a:normAutofit lnSpcReduction="10000"/>
          </a:bodyPr>
          <a:lstStyle/>
          <a:p>
            <a:pPr marL="0" indent="0">
              <a:buNone/>
            </a:pPr>
            <a:r>
              <a:rPr lang="en-US" dirty="0"/>
              <a:t>Processing the available methods (SSMS </a:t>
            </a:r>
            <a:r>
              <a:rPr lang="en-US" dirty="0">
                <a:sym typeface="Wingdings" panose="05000000000000000000" pitchFamily="2" charset="2"/>
              </a:rPr>
              <a:t> TMSL)</a:t>
            </a:r>
            <a:br>
              <a:rPr lang="en-US" dirty="0"/>
            </a:br>
            <a:br>
              <a:rPr lang="en-US" dirty="0"/>
            </a:br>
            <a:r>
              <a:rPr lang="en-US" dirty="0"/>
              <a:t>Partition</a:t>
            </a:r>
          </a:p>
          <a:p>
            <a:pPr marL="0" indent="0">
              <a:buNone/>
            </a:pPr>
            <a:r>
              <a:rPr lang="en-US" dirty="0"/>
              <a:t>Process full </a:t>
            </a:r>
            <a:r>
              <a:rPr lang="en-US" dirty="0">
                <a:sym typeface="Wingdings" panose="05000000000000000000" pitchFamily="2" charset="2"/>
              </a:rPr>
              <a:t> “refresh”: { “type”: “full” , “objects”: … }</a:t>
            </a:r>
            <a:br>
              <a:rPr lang="en-US" dirty="0">
                <a:sym typeface="Wingdings" panose="05000000000000000000" pitchFamily="2" charset="2"/>
              </a:rPr>
            </a:br>
            <a:r>
              <a:rPr lang="en-US" dirty="0"/>
              <a:t>Process data </a:t>
            </a:r>
            <a:r>
              <a:rPr lang="en-US" dirty="0">
                <a:sym typeface="Wingdings" panose="05000000000000000000" pitchFamily="2" charset="2"/>
              </a:rPr>
              <a:t> “refresh”: { “type”: “</a:t>
            </a:r>
            <a:r>
              <a:rPr lang="en-US" dirty="0" err="1">
                <a:sym typeface="Wingdings" panose="05000000000000000000" pitchFamily="2" charset="2"/>
              </a:rPr>
              <a:t>dataOnly</a:t>
            </a:r>
            <a:r>
              <a:rPr lang="en-US" dirty="0">
                <a:sym typeface="Wingdings" panose="05000000000000000000" pitchFamily="2" charset="2"/>
              </a:rPr>
              <a:t>” , “objects”: … }</a:t>
            </a:r>
            <a:br>
              <a:rPr lang="en-US" dirty="0">
                <a:sym typeface="Wingdings" panose="05000000000000000000" pitchFamily="2" charset="2"/>
              </a:rPr>
            </a:br>
            <a:r>
              <a:rPr lang="en-US" dirty="0"/>
              <a:t>Process add </a:t>
            </a:r>
            <a:r>
              <a:rPr lang="en-US" dirty="0">
                <a:sym typeface="Wingdings" panose="05000000000000000000" pitchFamily="2" charset="2"/>
              </a:rPr>
              <a:t> “refresh”: { “type”: “add” , “objects”: … }</a:t>
            </a:r>
          </a:p>
          <a:p>
            <a:pPr marL="0" indent="0">
              <a:buNone/>
            </a:pPr>
            <a:r>
              <a:rPr lang="en-US" dirty="0">
                <a:sym typeface="Wingdings" panose="05000000000000000000" pitchFamily="2" charset="2"/>
              </a:rPr>
              <a:t>Process default  “refresh”: { “type”: “automatic” , “objects”: … }</a:t>
            </a:r>
            <a:br>
              <a:rPr lang="en-US" dirty="0">
                <a:sym typeface="Wingdings" panose="05000000000000000000" pitchFamily="2" charset="2"/>
              </a:rPr>
            </a:br>
            <a:r>
              <a:rPr lang="en-US" dirty="0"/>
              <a:t>Process clear </a:t>
            </a:r>
            <a:r>
              <a:rPr lang="en-US" dirty="0">
                <a:sym typeface="Wingdings" panose="05000000000000000000" pitchFamily="2" charset="2"/>
              </a:rPr>
              <a:t> “refresh”: { “type”: “</a:t>
            </a:r>
            <a:r>
              <a:rPr lang="en-US" dirty="0" err="1">
                <a:sym typeface="Wingdings" panose="05000000000000000000" pitchFamily="2" charset="2"/>
              </a:rPr>
              <a:t>clearValues</a:t>
            </a:r>
            <a:r>
              <a:rPr lang="en-US" dirty="0">
                <a:sym typeface="Wingdings" panose="05000000000000000000" pitchFamily="2" charset="2"/>
              </a:rPr>
              <a:t>” , “objects”: … }</a:t>
            </a:r>
          </a:p>
          <a:p>
            <a:pPr marL="0" indent="0">
              <a:buNone/>
            </a:pPr>
            <a:r>
              <a:rPr lang="en-US" dirty="0">
                <a:sym typeface="Wingdings" panose="05000000000000000000" pitchFamily="2" charset="2"/>
              </a:rPr>
              <a:t>Process </a:t>
            </a:r>
            <a:r>
              <a:rPr lang="en-US" dirty="0" err="1">
                <a:sym typeface="Wingdings" panose="05000000000000000000" pitchFamily="2" charset="2"/>
              </a:rPr>
              <a:t>Recalc</a:t>
            </a:r>
            <a:r>
              <a:rPr lang="en-US" dirty="0">
                <a:sym typeface="Wingdings" panose="05000000000000000000" pitchFamily="2" charset="2"/>
              </a:rPr>
              <a:t>  “refresh”: { “type”: “calculate” , “objects”: … }</a:t>
            </a:r>
            <a:br>
              <a:rPr lang="en-US" dirty="0">
                <a:sym typeface="Wingdings" panose="05000000000000000000" pitchFamily="2" charset="2"/>
              </a:rPr>
            </a:br>
            <a:r>
              <a:rPr lang="en-US" dirty="0">
                <a:sym typeface="Wingdings" panose="05000000000000000000" pitchFamily="2" charset="2"/>
              </a:rPr>
              <a:t>calculates the dependencies and calculated columns</a:t>
            </a:r>
          </a:p>
          <a:p>
            <a:pPr marL="0" indent="0">
              <a:buNone/>
            </a:pPr>
            <a:endParaRPr lang="en-US" dirty="0">
              <a:sym typeface="Wingdings" panose="05000000000000000000" pitchFamily="2" charset="2"/>
            </a:endParaRPr>
          </a:p>
          <a:p>
            <a:pPr marL="0" indent="0">
              <a:buNone/>
            </a:pPr>
            <a:r>
              <a:rPr lang="en-US" dirty="0"/>
              <a:t>Table</a:t>
            </a:r>
          </a:p>
          <a:p>
            <a:pPr marL="0" indent="0">
              <a:buNone/>
            </a:pPr>
            <a:r>
              <a:rPr lang="en-US" dirty="0"/>
              <a:t>…</a:t>
            </a:r>
          </a:p>
          <a:p>
            <a:pPr marL="0" indent="0">
              <a:buNone/>
            </a:pPr>
            <a:r>
              <a:rPr lang="en-US" dirty="0"/>
              <a:t>Process Defrag </a:t>
            </a:r>
            <a:r>
              <a:rPr lang="en-US" dirty="0">
                <a:sym typeface="Wingdings" panose="05000000000000000000" pitchFamily="2" charset="2"/>
              </a:rPr>
              <a:t> “refresh”: { “type”: “defragment” , “objects”: … }</a:t>
            </a:r>
            <a:endParaRPr lang="LID4096" dirty="0"/>
          </a:p>
        </p:txBody>
      </p:sp>
    </p:spTree>
    <p:extLst>
      <p:ext uri="{BB962C8B-B14F-4D97-AF65-F5344CB8AC3E}">
        <p14:creationId xmlns:p14="http://schemas.microsoft.com/office/powerpoint/2010/main" val="6880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 </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8" y="1077108"/>
            <a:ext cx="9503895" cy="954107"/>
          </a:xfrm>
          <a:prstGeom prst="rect">
            <a:avLst/>
          </a:prstGeom>
          <a:noFill/>
        </p:spPr>
        <p:txBody>
          <a:bodyPr wrap="square">
            <a:spAutoFit/>
          </a:bodyPr>
          <a:lstStyle/>
          <a:p>
            <a:r>
              <a:rPr lang="en-US" sz="2800" dirty="0"/>
              <a:t>Incremental refresh is adding data to an existing table</a:t>
            </a:r>
            <a:endParaRPr lang="LID4096" sz="2800" dirty="0"/>
          </a:p>
        </p:txBody>
      </p:sp>
      <p:sp>
        <p:nvSpPr>
          <p:cNvPr id="4" name="TextBox 3">
            <a:extLst>
              <a:ext uri="{FF2B5EF4-FFF2-40B4-BE49-F238E27FC236}">
                <a16:creationId xmlns:a16="http://schemas.microsoft.com/office/drawing/2014/main" id="{365EAC2E-4EFD-CFAE-3A0B-FFBFA01F7AF5}"/>
              </a:ext>
            </a:extLst>
          </p:cNvPr>
          <p:cNvSpPr txBox="1"/>
          <p:nvPr/>
        </p:nvSpPr>
        <p:spPr>
          <a:xfrm>
            <a:off x="4052236" y="2031215"/>
            <a:ext cx="6102416" cy="4247317"/>
          </a:xfrm>
          <a:prstGeom prst="rect">
            <a:avLst/>
          </a:prstGeom>
          <a:noFill/>
        </p:spPr>
        <p:txBody>
          <a:bodyPr wrap="square">
            <a:spAutoFit/>
          </a:bodyPr>
          <a:lstStyle/>
          <a:p>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refresh</a:t>
            </a:r>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"type": „</a:t>
            </a:r>
            <a:r>
              <a:rPr lang="de-DE" sz="1800" dirty="0" err="1">
                <a:solidFill>
                  <a:srgbClr val="000000"/>
                </a:solidFill>
                <a:highlight>
                  <a:srgbClr val="00FF00"/>
                </a:highlight>
                <a:latin typeface="Consolas" panose="020B0609020204030204" pitchFamily="49" charset="0"/>
              </a:rPr>
              <a:t>dataOnly</a:t>
            </a:r>
            <a:r>
              <a:rPr lang="de-DE" sz="1800" dirty="0">
                <a:solidFill>
                  <a:srgbClr val="000000"/>
                </a:solidFill>
                <a:latin typeface="Consolas" panose="020B0609020204030204" pitchFamily="49" charset="0"/>
              </a:rPr>
              <a:t>",</a:t>
            </a:r>
          </a:p>
          <a:p>
            <a:endParaRPr lang="de-DE" sz="1800" dirty="0">
              <a:solidFill>
                <a:srgbClr val="000000"/>
              </a:solidFill>
              <a:latin typeface="Consolas" panose="020B0609020204030204" pitchFamily="49" charset="0"/>
            </a:endParaRP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applyRefreshPolicy</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true</a:t>
            </a:r>
            <a:r>
              <a:rPr lang="de-DE" sz="1800" dirty="0">
                <a:solidFill>
                  <a:srgbClr val="000000"/>
                </a:solidFill>
                <a:latin typeface="Consolas" panose="020B0609020204030204" pitchFamily="49" charset="0"/>
              </a:rPr>
              <a:t>,</a:t>
            </a: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effectiveDate</a:t>
            </a:r>
            <a:r>
              <a:rPr lang="de-DE" sz="1800" dirty="0">
                <a:solidFill>
                  <a:srgbClr val="000000"/>
                </a:solidFill>
                <a:latin typeface="Consolas" panose="020B0609020204030204" pitchFamily="49" charset="0"/>
              </a:rPr>
              <a:t>": "02/01/2007",</a:t>
            </a:r>
          </a:p>
          <a:p>
            <a:endParaRPr lang="de-DE" sz="1800" dirty="0">
              <a:solidFill>
                <a:srgbClr val="000000"/>
              </a:solidFill>
              <a:latin typeface="Consolas" panose="020B0609020204030204" pitchFamily="49" charset="0"/>
            </a:endParaRP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objects</a:t>
            </a:r>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database</a:t>
            </a:r>
            <a:r>
              <a:rPr lang="de-DE" sz="1800" dirty="0">
                <a:solidFill>
                  <a:srgbClr val="000000"/>
                </a:solidFill>
                <a:latin typeface="Consolas" panose="020B0609020204030204" pitchFamily="49" charset="0"/>
              </a:rPr>
              <a:t>": “</a:t>
            </a:r>
            <a:r>
              <a:rPr lang="de-DE" dirty="0" err="1">
                <a:solidFill>
                  <a:srgbClr val="000000"/>
                </a:solidFill>
                <a:latin typeface="Consolas" panose="020B0609020204030204" pitchFamily="49" charset="0"/>
              </a:rPr>
              <a:t>demo</a:t>
            </a:r>
            <a:r>
              <a:rPr lang="de-DE" sz="1800" dirty="0" err="1">
                <a:solidFill>
                  <a:srgbClr val="000000"/>
                </a:solidFill>
                <a:latin typeface="Consolas" panose="020B0609020204030204" pitchFamily="49" charset="0"/>
              </a:rPr>
              <a:t>LargeDatasets</a:t>
            </a:r>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table</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FactOnlineSales</a:t>
            </a:r>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a:t>
            </a:r>
            <a:endParaRPr lang="LID4096" dirty="0"/>
          </a:p>
        </p:txBody>
      </p:sp>
    </p:spTree>
    <p:extLst>
      <p:ext uri="{BB962C8B-B14F-4D97-AF65-F5344CB8AC3E}">
        <p14:creationId xmlns:p14="http://schemas.microsoft.com/office/powerpoint/2010/main" val="252378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7" name="Rectangle 26">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What is a large semantic model?</a:t>
            </a:r>
          </a:p>
        </p:txBody>
      </p:sp>
      <p:sp useBgFill="1">
        <p:nvSpPr>
          <p:cNvPr id="31" name="Rectangle 30">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Database">
            <a:extLst>
              <a:ext uri="{FF2B5EF4-FFF2-40B4-BE49-F238E27FC236}">
                <a16:creationId xmlns:a16="http://schemas.microsoft.com/office/drawing/2014/main" id="{7EE9077F-75A0-D073-B2CD-046242366A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3868" y="1758980"/>
            <a:ext cx="3718563" cy="3718563"/>
          </a:xfrm>
          <a:prstGeom prst="rect">
            <a:avLst/>
          </a:prstGeom>
        </p:spPr>
      </p:pic>
      <p:sp>
        <p:nvSpPr>
          <p:cNvPr id="33" name="Rectangle 32">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Database">
            <a:extLst>
              <a:ext uri="{FF2B5EF4-FFF2-40B4-BE49-F238E27FC236}">
                <a16:creationId xmlns:a16="http://schemas.microsoft.com/office/drawing/2014/main" id="{982AB60E-2BD6-C88B-9FF2-7919C9AD9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586" y="4114746"/>
            <a:ext cx="2053026" cy="2053026"/>
          </a:xfrm>
          <a:prstGeom prst="rect">
            <a:avLst/>
          </a:prstGeom>
        </p:spPr>
      </p:pic>
    </p:spTree>
    <p:extLst>
      <p:ext uri="{BB962C8B-B14F-4D97-AF65-F5344CB8AC3E}">
        <p14:creationId xmlns:p14="http://schemas.microsoft.com/office/powerpoint/2010/main" val="3837596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What is a large semantic model?</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019300"/>
            <a:ext cx="10492949" cy="3970318"/>
          </a:xfrm>
          <a:prstGeom prst="rect">
            <a:avLst/>
          </a:prstGeom>
          <a:noFill/>
        </p:spPr>
        <p:txBody>
          <a:bodyPr wrap="square">
            <a:spAutoFit/>
          </a:bodyPr>
          <a:lstStyle/>
          <a:p>
            <a:r>
              <a:rPr lang="en-US" sz="2800" dirty="0"/>
              <a:t>I define a large (complex) semantic model as a model that</a:t>
            </a:r>
            <a:br>
              <a:rPr lang="en-US" sz="2800" dirty="0"/>
            </a:br>
            <a:endParaRPr lang="en-US" sz="2800" dirty="0"/>
          </a:p>
          <a:p>
            <a:pPr marL="457200" indent="-457200">
              <a:buFont typeface="Arial" panose="020B0604020202020204" pitchFamily="34" charset="0"/>
              <a:buChar char="•"/>
            </a:pPr>
            <a:r>
              <a:rPr lang="en-US" sz="2800" dirty="0"/>
              <a:t>… does not fit into the available memory</a:t>
            </a:r>
            <a:br>
              <a:rPr lang="en-US" sz="2800" dirty="0"/>
            </a:br>
            <a:endParaRPr lang="en-US" sz="2800" dirty="0"/>
          </a:p>
          <a:p>
            <a:pPr marL="457200" indent="-457200">
              <a:buFont typeface="Arial" panose="020B0604020202020204" pitchFamily="34" charset="0"/>
              <a:buChar char="•"/>
            </a:pPr>
            <a:r>
              <a:rPr lang="en-US" sz="2800" dirty="0"/>
              <a:t>… exceeds the available refresh duration </a:t>
            </a:r>
            <a:r>
              <a:rPr lang="en-US" sz="1050" dirty="0"/>
              <a:t>(</a:t>
            </a:r>
            <a:r>
              <a:rPr lang="en-US" sz="1000" dirty="0"/>
              <a:t>WT*)</a:t>
            </a:r>
            <a:br>
              <a:rPr lang="en-US" sz="2800" dirty="0"/>
            </a:br>
            <a:endParaRPr lang="en-US" sz="2800" dirty="0"/>
          </a:p>
          <a:p>
            <a:pPr marL="457200" indent="-457200">
              <a:buFont typeface="Arial" panose="020B0604020202020204" pitchFamily="34" charset="0"/>
              <a:buChar char="•"/>
            </a:pPr>
            <a:r>
              <a:rPr lang="en-US" sz="2800" dirty="0"/>
              <a:t>… holds data that must be available more earlier than a full refresh takes</a:t>
            </a:r>
            <a:endParaRPr lang="LID4096" sz="2800" dirty="0"/>
          </a:p>
        </p:txBody>
      </p:sp>
    </p:spTree>
    <p:extLst>
      <p:ext uri="{BB962C8B-B14F-4D97-AF65-F5344CB8AC3E}">
        <p14:creationId xmlns:p14="http://schemas.microsoft.com/office/powerpoint/2010/main" val="211684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What is a large (complex) semantic model?</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770072"/>
            <a:ext cx="5281613" cy="2246769"/>
          </a:xfrm>
          <a:prstGeom prst="rect">
            <a:avLst/>
          </a:prstGeom>
          <a:noFill/>
        </p:spPr>
        <p:txBody>
          <a:bodyPr wrap="square">
            <a:spAutoFit/>
          </a:bodyPr>
          <a:lstStyle/>
          <a:p>
            <a:r>
              <a:rPr lang="en-US" sz="2000" dirty="0"/>
              <a:t>Pro licensing</a:t>
            </a:r>
          </a:p>
          <a:p>
            <a:pPr marL="457200" indent="-457200">
              <a:buFont typeface="Arial" panose="020B0604020202020204" pitchFamily="34" charset="0"/>
              <a:buChar char="•"/>
            </a:pPr>
            <a:r>
              <a:rPr lang="en-US" sz="2000" dirty="0"/>
              <a:t>A model can not exceed 1GB of RAM</a:t>
            </a:r>
          </a:p>
          <a:p>
            <a:pPr marL="457200" indent="-457200">
              <a:buFont typeface="Arial" panose="020B0604020202020204" pitchFamily="34" charset="0"/>
              <a:buChar char="•"/>
            </a:pPr>
            <a:r>
              <a:rPr lang="en-US" sz="2000" dirty="0"/>
              <a:t>A model refresh must complete in less than 2 hours</a:t>
            </a:r>
          </a:p>
          <a:p>
            <a:pPr marL="457200" indent="-457200">
              <a:buFont typeface="Arial" panose="020B0604020202020204" pitchFamily="34" charset="0"/>
              <a:buChar char="•"/>
            </a:pPr>
            <a:r>
              <a:rPr lang="en-US" sz="2000" dirty="0"/>
              <a:t>Number of parallel model refreshes is limited</a:t>
            </a:r>
          </a:p>
        </p:txBody>
      </p:sp>
      <p:sp>
        <p:nvSpPr>
          <p:cNvPr id="3" name="TextBox 2">
            <a:extLst>
              <a:ext uri="{FF2B5EF4-FFF2-40B4-BE49-F238E27FC236}">
                <a16:creationId xmlns:a16="http://schemas.microsoft.com/office/drawing/2014/main" id="{FD4F634F-253F-FF4C-36D5-98C12274D48A}"/>
              </a:ext>
            </a:extLst>
          </p:cNvPr>
          <p:cNvSpPr txBox="1"/>
          <p:nvPr/>
        </p:nvSpPr>
        <p:spPr>
          <a:xfrm>
            <a:off x="6323801" y="2770072"/>
            <a:ext cx="4808679" cy="2862322"/>
          </a:xfrm>
          <a:prstGeom prst="rect">
            <a:avLst/>
          </a:prstGeom>
          <a:noFill/>
        </p:spPr>
        <p:txBody>
          <a:bodyPr wrap="square">
            <a:spAutoFit/>
          </a:bodyPr>
          <a:lstStyle/>
          <a:p>
            <a:r>
              <a:rPr lang="en-US" sz="2000" dirty="0"/>
              <a:t>Premium licensing</a:t>
            </a:r>
          </a:p>
          <a:p>
            <a:pPr marL="457200" indent="-457200">
              <a:buFont typeface="Arial" panose="020B0604020202020204" pitchFamily="34" charset="0"/>
              <a:buChar char="•"/>
            </a:pPr>
            <a:r>
              <a:rPr lang="en-US" sz="2000" dirty="0"/>
              <a:t>A model can not exceed 10GB of RAM (this limit can be extended to the available RAM of the capacity)</a:t>
            </a:r>
          </a:p>
          <a:p>
            <a:pPr marL="457200" indent="-457200">
              <a:buFont typeface="Arial" panose="020B0604020202020204" pitchFamily="34" charset="0"/>
              <a:buChar char="•"/>
            </a:pPr>
            <a:r>
              <a:rPr lang="en-US" sz="2000" dirty="0"/>
              <a:t>A model refresh must complete in less than 5 hours</a:t>
            </a:r>
          </a:p>
          <a:p>
            <a:pPr marL="457200" indent="-457200">
              <a:buFont typeface="Arial" panose="020B0604020202020204" pitchFamily="34" charset="0"/>
              <a:buChar char="•"/>
            </a:pPr>
            <a:r>
              <a:rPr lang="en-US" sz="2000" dirty="0"/>
              <a:t>The </a:t>
            </a:r>
            <a:r>
              <a:rPr lang="en-US" sz="2000" b="1" dirty="0" err="1"/>
              <a:t>pbix</a:t>
            </a:r>
            <a:r>
              <a:rPr lang="en-US" sz="2000" dirty="0"/>
              <a:t> file can not become larger than </a:t>
            </a:r>
            <a:r>
              <a:rPr lang="en-US" sz="2000" b="1" dirty="0"/>
              <a:t>10GB</a:t>
            </a:r>
          </a:p>
        </p:txBody>
      </p:sp>
      <p:sp>
        <p:nvSpPr>
          <p:cNvPr id="6" name="TextBox 5">
            <a:extLst>
              <a:ext uri="{FF2B5EF4-FFF2-40B4-BE49-F238E27FC236}">
                <a16:creationId xmlns:a16="http://schemas.microsoft.com/office/drawing/2014/main" id="{07D4D085-C241-237A-E6E5-EDD0D88EB771}"/>
              </a:ext>
            </a:extLst>
          </p:cNvPr>
          <p:cNvSpPr txBox="1"/>
          <p:nvPr/>
        </p:nvSpPr>
        <p:spPr>
          <a:xfrm>
            <a:off x="814387" y="1875141"/>
            <a:ext cx="6102416" cy="523220"/>
          </a:xfrm>
          <a:prstGeom prst="rect">
            <a:avLst/>
          </a:prstGeom>
          <a:noFill/>
        </p:spPr>
        <p:txBody>
          <a:bodyPr wrap="square">
            <a:spAutoFit/>
          </a:bodyPr>
          <a:lstStyle/>
          <a:p>
            <a:r>
              <a:rPr lang="en-US" sz="2800" dirty="0"/>
              <a:t>Some constraints (limitations)</a:t>
            </a:r>
            <a:endParaRPr lang="LID4096" sz="2800" dirty="0"/>
          </a:p>
        </p:txBody>
      </p:sp>
    </p:spTree>
    <p:extLst>
      <p:ext uri="{BB962C8B-B14F-4D97-AF65-F5344CB8AC3E}">
        <p14:creationId xmlns:p14="http://schemas.microsoft.com/office/powerpoint/2010/main" val="2337657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What is a large semantic model?</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770072"/>
            <a:ext cx="10283541" cy="1415772"/>
          </a:xfrm>
          <a:prstGeom prst="rect">
            <a:avLst/>
          </a:prstGeom>
          <a:noFill/>
        </p:spPr>
        <p:txBody>
          <a:bodyPr wrap="square">
            <a:spAutoFit/>
          </a:bodyPr>
          <a:lstStyle/>
          <a:p>
            <a:r>
              <a:rPr lang="en-US" sz="2800" dirty="0"/>
              <a:t>Each dataset can grow up to the amount of available RAM of the capacity </a:t>
            </a:r>
            <a:r>
              <a:rPr lang="en-US" sz="1000" dirty="0"/>
              <a:t>(of course, this does not mean that multiple 25GB datasets can be in the RAM at the same time, considering a P1)</a:t>
            </a:r>
          </a:p>
          <a:p>
            <a:endParaRPr lang="en-US" sz="1000" dirty="0"/>
          </a:p>
          <a:p>
            <a:r>
              <a:rPr lang="en-US" sz="1000" dirty="0"/>
              <a:t>And many more</a:t>
            </a:r>
          </a:p>
        </p:txBody>
      </p:sp>
      <p:sp>
        <p:nvSpPr>
          <p:cNvPr id="6" name="TextBox 5">
            <a:extLst>
              <a:ext uri="{FF2B5EF4-FFF2-40B4-BE49-F238E27FC236}">
                <a16:creationId xmlns:a16="http://schemas.microsoft.com/office/drawing/2014/main" id="{07D4D085-C241-237A-E6E5-EDD0D88EB771}"/>
              </a:ext>
            </a:extLst>
          </p:cNvPr>
          <p:cNvSpPr txBox="1"/>
          <p:nvPr/>
        </p:nvSpPr>
        <p:spPr>
          <a:xfrm>
            <a:off x="814386" y="1875141"/>
            <a:ext cx="9503895" cy="523220"/>
          </a:xfrm>
          <a:prstGeom prst="rect">
            <a:avLst/>
          </a:prstGeom>
          <a:noFill/>
        </p:spPr>
        <p:txBody>
          <a:bodyPr wrap="square">
            <a:spAutoFit/>
          </a:bodyPr>
          <a:lstStyle/>
          <a:p>
            <a:r>
              <a:rPr lang="en-US" sz="2800" dirty="0"/>
              <a:t>The benefits of Power BI Premium Gen2</a:t>
            </a:r>
            <a:endParaRPr lang="LID4096" sz="2800" dirty="0"/>
          </a:p>
        </p:txBody>
      </p:sp>
    </p:spTree>
    <p:extLst>
      <p:ext uri="{BB962C8B-B14F-4D97-AF65-F5344CB8AC3E}">
        <p14:creationId xmlns:p14="http://schemas.microsoft.com/office/powerpoint/2010/main" val="1486891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7" name="Rectangle 26">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2800" dirty="0">
                <a:solidFill>
                  <a:srgbClr val="FFFFFF"/>
                </a:solidFill>
              </a:rPr>
              <a:t>Strategies</a:t>
            </a:r>
            <a:br>
              <a:rPr lang="en-US" sz="2800" dirty="0">
                <a:solidFill>
                  <a:srgbClr val="FFFFFF"/>
                </a:solidFill>
              </a:rPr>
            </a:br>
            <a:r>
              <a:rPr lang="en-US" sz="2800" dirty="0">
                <a:solidFill>
                  <a:srgbClr val="FFFFFF"/>
                </a:solidFill>
              </a:rPr>
              <a:t>Pro licensing</a:t>
            </a:r>
          </a:p>
        </p:txBody>
      </p:sp>
      <p:sp useBgFill="1">
        <p:nvSpPr>
          <p:cNvPr id="31" name="Rectangle 30">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a:extLst>
              <a:ext uri="{FF2B5EF4-FFF2-40B4-BE49-F238E27FC236}">
                <a16:creationId xmlns:a16="http://schemas.microsoft.com/office/drawing/2014/main" id="{1D8B0B46-8AF8-9B61-A8CB-B99272C2E2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1662" y="484632"/>
            <a:ext cx="5882248" cy="5882248"/>
          </a:xfrm>
          <a:prstGeom prst="rect">
            <a:avLst/>
          </a:prstGeom>
        </p:spPr>
      </p:pic>
      <p:sp>
        <p:nvSpPr>
          <p:cNvPr id="33" name="Rectangle 32">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66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700"/>
                                        <p:tgtEl>
                                          <p:spTgt spid="2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semantic models - Pro licensing</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770072"/>
            <a:ext cx="10283541" cy="4001095"/>
          </a:xfrm>
          <a:prstGeom prst="rect">
            <a:avLst/>
          </a:prstGeom>
          <a:noFill/>
        </p:spPr>
        <p:txBody>
          <a:bodyPr wrap="square">
            <a:spAutoFit/>
          </a:bodyPr>
          <a:lstStyle/>
          <a:p>
            <a:r>
              <a:rPr lang="en-US" sz="2800" dirty="0"/>
              <a:t>Use Aggregations!</a:t>
            </a:r>
            <a:br>
              <a:rPr lang="en-US" sz="2800" dirty="0"/>
            </a:br>
            <a:br>
              <a:rPr lang="en-US" sz="2800" dirty="0"/>
            </a:br>
            <a:r>
              <a:rPr lang="en-US" sz="2800" dirty="0"/>
              <a:t>One of my favorite readings: </a:t>
            </a:r>
            <a:r>
              <a:rPr lang="de-DE" sz="2000" dirty="0">
                <a:hlinkClick r:id="rId2"/>
              </a:rPr>
              <a:t>Mastering DP-500 Exam - Aggregations in Power BI! - Data Mozart (data-mozart.com)</a:t>
            </a:r>
            <a:br>
              <a:rPr lang="en-US" sz="2800" dirty="0"/>
            </a:br>
            <a:br>
              <a:rPr lang="en-US" sz="2800" dirty="0"/>
            </a:br>
            <a:r>
              <a:rPr lang="en-US" sz="2800" dirty="0"/>
              <a:t>Please, keep one thing in mind. Defining aggregations is simple (maybe not easy), but you have to take care of the gap between imported data and the maybe more current detail data </a:t>
            </a:r>
            <a:r>
              <a:rPr lang="en-US" sz="2800" dirty="0">
                <a:sym typeface="Wingdings" panose="05000000000000000000" pitchFamily="2" charset="2"/>
              </a:rPr>
              <a:t></a:t>
            </a:r>
            <a:r>
              <a:rPr lang="en-US" sz="2800" dirty="0"/>
              <a:t> </a:t>
            </a:r>
            <a:br>
              <a:rPr lang="en-US" sz="2800" dirty="0"/>
            </a:br>
            <a:endParaRPr lang="en-US" sz="10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6" y="1875141"/>
            <a:ext cx="9503895" cy="523220"/>
          </a:xfrm>
          <a:prstGeom prst="rect">
            <a:avLst/>
          </a:prstGeom>
          <a:noFill/>
        </p:spPr>
        <p:txBody>
          <a:bodyPr wrap="square">
            <a:spAutoFit/>
          </a:bodyPr>
          <a:lstStyle/>
          <a:p>
            <a:r>
              <a:rPr lang="en-US" sz="2800" dirty="0"/>
              <a:t>From my point of view, there is only one option</a:t>
            </a:r>
            <a:endParaRPr lang="LID4096" sz="2800" dirty="0"/>
          </a:p>
        </p:txBody>
      </p:sp>
    </p:spTree>
    <p:extLst>
      <p:ext uri="{BB962C8B-B14F-4D97-AF65-F5344CB8AC3E}">
        <p14:creationId xmlns:p14="http://schemas.microsoft.com/office/powerpoint/2010/main" val="191613789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1C1ACFD7EC5E641ADB8E9757949CFE6" ma:contentTypeVersion="12" ma:contentTypeDescription="Ein neues Dokument erstellen." ma:contentTypeScope="" ma:versionID="d66efe086bbbda6eeba8f7efaffb3ee2">
  <xsd:schema xmlns:xsd="http://www.w3.org/2001/XMLSchema" xmlns:xs="http://www.w3.org/2001/XMLSchema" xmlns:p="http://schemas.microsoft.com/office/2006/metadata/properties" xmlns:ns2="ca729617-940b-463d-a580-46cc6a3ad9da" xmlns:ns3="bd04cd5d-7a15-4407-b610-84e65a17e40f" xmlns:ns4="24074c15-f581-4071-921d-0eb2c9452654" targetNamespace="http://schemas.microsoft.com/office/2006/metadata/properties" ma:root="true" ma:fieldsID="e527fd8d388a794d0dd14f0d1c55c71f" ns2:_="" ns3:_="" ns4:_="">
    <xsd:import namespace="ca729617-940b-463d-a580-46cc6a3ad9da"/>
    <xsd:import namespace="bd04cd5d-7a15-4407-b610-84e65a17e40f"/>
    <xsd:import namespace="24074c15-f581-4071-921d-0eb2c9452654"/>
    <xsd:element name="properties">
      <xsd:complexType>
        <xsd:sequence>
          <xsd:element name="documentManagement">
            <xsd:complexType>
              <xsd:all>
                <xsd:element ref="ns2:TaxCatchAll" minOccurs="0"/>
                <xsd:element ref="ns2:TaxCatchAllLabel" minOccurs="0"/>
                <xsd:element ref="ns3:MediaServiceAutoTags" minOccurs="0"/>
                <xsd:element ref="ns3:MediaServiceDateTaken" minOccurs="0"/>
                <xsd:element ref="ns4:SharedWithUsers" minOccurs="0"/>
                <xsd:element ref="ns4: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729617-940b-463d-a580-46cc6a3ad9da"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5c13e8be-30d2-4cf9-ad10-a1b48478c276}" ma:internalName="TaxCatchAll" ma:showField="CatchAllData" ma:web="24074c15-f581-4071-921d-0eb2c9452654">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5c13e8be-30d2-4cf9-ad10-a1b48478c276}" ma:internalName="TaxCatchAllLabel" ma:readOnly="true" ma:showField="CatchAllDataLabel" ma:web="24074c15-f581-4071-921d-0eb2c945265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d04cd5d-7a15-4407-b610-84e65a17e40f" elementFormDefault="qualified">
    <xsd:import namespace="http://schemas.microsoft.com/office/2006/documentManagement/types"/>
    <xsd:import namespace="http://schemas.microsoft.com/office/infopath/2007/PartnerControls"/>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4074c15-f581-4071-921d-0eb2c9452654"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f3c6f0c0-389c-4324-ac00-59fc67b57edf"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TaxCatchAll xmlns="ca729617-940b-463d-a580-46cc6a3ad9da"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ED4903-F541-49DB-B934-2C90E49761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729617-940b-463d-a580-46cc6a3ad9da"/>
    <ds:schemaRef ds:uri="bd04cd5d-7a15-4407-b610-84e65a17e40f"/>
    <ds:schemaRef ds:uri="24074c15-f581-4071-921d-0eb2c94526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1BB006-2895-4583-B5C4-D598B492E116}">
  <ds:schemaRefs>
    <ds:schemaRef ds:uri="Microsoft.SharePoint.Taxonomy.ContentTypeSync"/>
  </ds:schemaRefs>
</ds:datastoreItem>
</file>

<file path=customXml/itemProps3.xml><?xml version="1.0" encoding="utf-8"?>
<ds:datastoreItem xmlns:ds="http://schemas.openxmlformats.org/officeDocument/2006/customXml" ds:itemID="{DEA60AFE-D9B0-493F-8592-0F55D4B67EC4}">
  <ds:schemaRefs>
    <ds:schemaRef ds:uri="http://schemas.microsoft.com/office/2006/metadata/properties"/>
    <ds:schemaRef ds:uri="bd04cd5d-7a15-4407-b610-84e65a17e40f"/>
    <ds:schemaRef ds:uri="http://purl.org/dc/dcmitype/"/>
    <ds:schemaRef ds:uri="http://schemas.microsoft.com/office/2006/documentManagement/types"/>
    <ds:schemaRef ds:uri="ca729617-940b-463d-a580-46cc6a3ad9da"/>
    <ds:schemaRef ds:uri="http://schemas.openxmlformats.org/package/2006/metadata/core-properties"/>
    <ds:schemaRef ds:uri="http://purl.org/dc/elements/1.1/"/>
    <ds:schemaRef ds:uri="http://purl.org/dc/terms/"/>
    <ds:schemaRef ds:uri="http://schemas.microsoft.com/office/infopath/2007/PartnerControls"/>
    <ds:schemaRef ds:uri="24074c15-f581-4071-921d-0eb2c9452654"/>
    <ds:schemaRef ds:uri="http://www.w3.org/XML/1998/namespace"/>
  </ds:schemaRefs>
</ds:datastoreItem>
</file>

<file path=customXml/itemProps4.xml><?xml version="1.0" encoding="utf-8"?>
<ds:datastoreItem xmlns:ds="http://schemas.openxmlformats.org/officeDocument/2006/customXml" ds:itemID="{9C78B0ED-E429-41D4-A59C-2399319862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1057</TotalTime>
  <Words>1508</Words>
  <Application>Microsoft Macintosh PowerPoint</Application>
  <PresentationFormat>Widescreen</PresentationFormat>
  <Paragraphs>137</Paragraphs>
  <Slides>27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Consolas</vt:lpstr>
      <vt:lpstr>Times New Roman</vt:lpstr>
      <vt:lpstr>Verdana</vt:lpstr>
      <vt:lpstr>Wingdings</vt:lpstr>
      <vt:lpstr>Wingdings 2</vt:lpstr>
      <vt:lpstr>Wingdings 3</vt:lpstr>
      <vt:lpstr>View</vt:lpstr>
      <vt:lpstr>Power BI  Large Semantic Models</vt:lpstr>
      <vt:lpstr>Inside the box</vt:lpstr>
      <vt:lpstr>Tom Martens </vt:lpstr>
      <vt:lpstr>What is a large semantic model?</vt:lpstr>
      <vt:lpstr>What is a large semantic model?</vt:lpstr>
      <vt:lpstr>What is a large (complex) semantic model?</vt:lpstr>
      <vt:lpstr>What is a large semantic model?</vt:lpstr>
      <vt:lpstr>Strategies Pro licensing</vt:lpstr>
      <vt:lpstr>Large semantic models - Pro licensing</vt:lpstr>
      <vt:lpstr>Strategies Premium licensing</vt:lpstr>
      <vt:lpstr>Large semantic models - Premium licensing</vt:lpstr>
      <vt:lpstr>Large semantic models – Hybrid tables (Premium) </vt:lpstr>
      <vt:lpstr>Large semantic models – Incremental refresh </vt:lpstr>
      <vt:lpstr>Large semantic models – Incremental refresh </vt:lpstr>
      <vt:lpstr>Large semantic models – Incremental refresh Beware of the initial load </vt:lpstr>
      <vt:lpstr>Large semantic models – Incremental refresh How to avoid the initial load </vt:lpstr>
      <vt:lpstr>Large semantic models – Incremental refresh How to avoid the initial load </vt:lpstr>
      <vt:lpstr>Large semantic models – Incremental refresh How to avoid the initial load </vt:lpstr>
      <vt:lpstr>Large datasets – Incremental refresh </vt:lpstr>
      <vt:lpstr>Large datasets – Incremental refresh </vt:lpstr>
      <vt:lpstr>Large semantic models – incremental refresh</vt:lpstr>
      <vt:lpstr>Large semantic models – incremental refresh</vt:lpstr>
      <vt:lpstr>Large datasets – incremental refresh</vt:lpstr>
      <vt:lpstr>And now, what?</vt:lpstr>
      <vt:lpstr>Thank you</vt:lpstr>
      <vt:lpstr>Large datasets – Incremental refresh  Details (some are gory)</vt:lpstr>
      <vt:lpstr>Large datasets – Incremental refresh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3</cp:revision>
  <dcterms:created xsi:type="dcterms:W3CDTF">2020-06-19T10:41:14Z</dcterms:created>
  <dcterms:modified xsi:type="dcterms:W3CDTF">2024-10-30T06:10:52Z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2022-08-25T14:28:02Z</vt:lpwstr>
  </property>
  <property fmtid="{D5CDD505-2E9C-101B-9397-08002B2CF9AE}" pid="4" name="MSIP_Label_7ea6d409-389a-443a-9140-f8c0d12e1685_Method">
    <vt:lpwstr>Standard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